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8"/>
  </p:notesMasterIdLst>
  <p:sldIdLst>
    <p:sldId id="256" r:id="rId2"/>
    <p:sldId id="274" r:id="rId3"/>
    <p:sldId id="281" r:id="rId4"/>
    <p:sldId id="276" r:id="rId5"/>
    <p:sldId id="283" r:id="rId6"/>
    <p:sldId id="267" r:id="rId7"/>
    <p:sldId id="285" r:id="rId8"/>
    <p:sldId id="290" r:id="rId9"/>
    <p:sldId id="293" r:id="rId10"/>
    <p:sldId id="279" r:id="rId11"/>
    <p:sldId id="294" r:id="rId12"/>
    <p:sldId id="282" r:id="rId13"/>
    <p:sldId id="295" r:id="rId14"/>
    <p:sldId id="296" r:id="rId15"/>
    <p:sldId id="298" r:id="rId16"/>
    <p:sldId id="271" r:id="rId17"/>
  </p:sldIdLst>
  <p:sldSz cx="9144000" cy="5143500" type="screen16x9"/>
  <p:notesSz cx="6858000" cy="9144000"/>
  <p:defaultTextStyle>
    <a:lvl1pPr marL="0" algn="l" rtl="0" latinLnBrk="0">
      <a:defRPr lang="it-IT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it-IT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it-IT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it-IT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it-IT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it-IT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it-IT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it-IT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it-IT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30" autoAdjust="0"/>
    <p:restoredTop sz="87621" autoAdjust="0"/>
  </p:normalViewPr>
  <p:slideViewPr>
    <p:cSldViewPr>
      <p:cViewPr varScale="1">
        <p:scale>
          <a:sx n="81" d="100"/>
          <a:sy n="81" d="100"/>
        </p:scale>
        <p:origin x="900" y="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it-IT" sz="1200"/>
            </a:lvl1pPr>
            <a:extLst/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it-IT" sz="1200"/>
            </a:lvl1pPr>
            <a:extLst/>
          </a:lstStyle>
          <a:p>
            <a:fld id="{A8ADFD5B-A66C-449C-B6E8-FB716D07777D}" type="datetimeFigureOut">
              <a:rPr lang="it-IT"/>
              <a:pPr/>
              <a:t>05/12/2018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it-IT" sz="1200"/>
            </a:lvl1pPr>
            <a:extLst/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it-IT" sz="1200"/>
            </a:lvl1pPr>
            <a:extLst/>
          </a:lstStyle>
          <a:p>
            <a:fld id="{CA5D3BF3-D352-46FC-8343-31F56E6730EA}" type="slidenum">
              <a:rPr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3128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it-IT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it-IT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it-IT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it-IT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it-IT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it-IT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it-IT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it-IT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it-IT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it-IT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80815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47216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32207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06401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87873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50233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it-IT" smtClean="0"/>
              <a:pPr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25618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69671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36526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38204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it-IT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5703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25608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33040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84044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5729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apositiva tito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478274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10" name="Rectangle 9"/>
          <p:cNvSpPr/>
          <p:nvPr/>
        </p:nvSpPr>
        <p:spPr>
          <a:xfrm>
            <a:off x="-9144" y="4539996"/>
            <a:ext cx="2249424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11" name="Rectangle 10"/>
          <p:cNvSpPr/>
          <p:nvPr/>
        </p:nvSpPr>
        <p:spPr>
          <a:xfrm>
            <a:off x="2359152" y="4533138"/>
            <a:ext cx="6784848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4537528"/>
            <a:ext cx="6515100" cy="514350"/>
          </a:xfrm>
        </p:spPr>
        <p:txBody>
          <a:bodyPr anchor="ctr"/>
          <a:lstStyle>
            <a:lvl1pPr marL="0" indent="0" algn="l" eaLnBrk="1" latinLnBrk="0" hangingPunct="1">
              <a:buNone/>
              <a:defRPr kumimoji="0" lang="it-IT" sz="2800">
                <a:solidFill>
                  <a:srgbClr val="FFFFFF"/>
                </a:solidFill>
              </a:defRPr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pPr eaLnBrk="1" latinLnBrk="0" hangingPunct="1"/>
            <a:r>
              <a:rPr lang="it-IT" smtClean="0"/>
              <a:t>Fare clic per modificare lo stile del sottotitolo dello schema</a:t>
            </a:r>
            <a:endParaRPr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4551524"/>
            <a:ext cx="2057400" cy="514350"/>
          </a:xfrm>
        </p:spPr>
        <p:txBody>
          <a:bodyPr>
            <a:noAutofit/>
          </a:bodyPr>
          <a:lstStyle>
            <a:lvl1pPr algn="ctr" eaLnBrk="1" latinLnBrk="0" hangingPunct="1">
              <a:defRPr kumimoji="0" lang="it-IT" sz="2000">
                <a:solidFill>
                  <a:srgbClr val="FFFFFF"/>
                </a:solidFill>
              </a:defRPr>
            </a:lvl1pPr>
            <a:extLst/>
          </a:lstStyle>
          <a:p>
            <a:pPr algn="ctr"/>
            <a:fld id="{047E157E-8DCB-4F70-A0AF-5EB586A91DD4}" type="datetime1">
              <a:rPr kumimoji="0" lang="it-IT">
                <a:solidFill>
                  <a:srgbClr val="FFFFFF"/>
                </a:solidFill>
              </a:rPr>
              <a:pPr algn="ctr"/>
              <a:t>05/12/2018</a:t>
            </a:fld>
            <a:endParaRPr kumimoji="0" lang="it-IT" sz="200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177404"/>
            <a:ext cx="5867400" cy="273844"/>
          </a:xfrm>
        </p:spPr>
        <p:txBody>
          <a:bodyPr/>
          <a:lstStyle>
            <a:lvl1pPr algn="r" eaLnBrk="1" latinLnBrk="0" hangingPunct="1">
              <a:defRPr kumimoji="0" lang="it-IT">
                <a:solidFill>
                  <a:schemeClr val="tx2"/>
                </a:solidFill>
              </a:defRPr>
            </a:lvl1pPr>
            <a:extLst/>
          </a:lstStyle>
          <a:p>
            <a:pPr algn="r"/>
            <a:endParaRPr kumimoji="0" lang="it-IT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171450"/>
            <a:ext cx="838200" cy="285750"/>
          </a:xfrm>
        </p:spPr>
        <p:txBody>
          <a:bodyPr/>
          <a:lstStyle>
            <a:lvl1pPr eaLnBrk="1" latinLnBrk="0" hangingPunct="1">
              <a:defRPr kumimoji="0" lang="it-IT">
                <a:solidFill>
                  <a:schemeClr val="tx2"/>
                </a:solidFill>
              </a:defRPr>
            </a:lvl1pPr>
            <a:extLst/>
          </a:lstStyle>
          <a:p>
            <a:fld id="{8F82E0A0-C266-4798-8C8F-B9F91E9DA37E}" type="slidenum">
              <a:rPr kumimoji="0" lang="it-IT">
                <a:solidFill>
                  <a:schemeClr val="tx2"/>
                </a:solidFill>
              </a:rPr>
              <a:pPr/>
              <a:t>‹N›</a:t>
            </a:fld>
            <a:endParaRPr kumimoji="0" lang="it-IT">
              <a:solidFill>
                <a:schemeClr val="tx2"/>
              </a:solidFill>
            </a:endParaRPr>
          </a:p>
        </p:txBody>
      </p:sp>
      <p:sp>
        <p:nvSpPr>
          <p:cNvPr id="12" name="Rectangle 11"/>
          <p:cNvSpPr>
            <a:spLocks noGrp="1"/>
          </p:cNvSpPr>
          <p:nvPr>
            <p:ph type="title"/>
          </p:nvPr>
        </p:nvSpPr>
        <p:spPr>
          <a:xfrm>
            <a:off x="2362200" y="2343150"/>
            <a:ext cx="6477000" cy="2038350"/>
          </a:xfrm>
        </p:spPr>
        <p:txBody>
          <a:bodyPr rtlCol="0" anchor="b"/>
          <a:lstStyle>
            <a:lvl1pPr eaLnBrk="1" latinLnBrk="0" hangingPunct="1">
              <a:defRPr kumimoji="0" lang="it-IT" cap="all" baseline="0"/>
            </a:lvl1pPr>
            <a:extLst/>
          </a:lstStyle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606EA6-EFEA-4C30-9264-4F9291A5780D}" type="datetime1">
              <a:rPr lang="it-IT"/>
              <a:pPr/>
              <a:t>05/12/2018</a:t>
            </a:fld>
            <a:endParaRPr kumimoji="0" lang="it-IT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it-IT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ctr"/>
            <a:fld id="{8F82E0A0-C266-4798-8C8F-B9F91E9DA37E}" type="slidenum">
              <a:rPr kumimoji="0" lang="it-IT" sz="1400" b="1">
                <a:solidFill>
                  <a:srgbClr val="FFFFFF"/>
                </a:solidFill>
              </a:rPr>
              <a:pPr algn="ctr"/>
              <a:t>‹N›</a:t>
            </a:fld>
            <a:endParaRPr kumimoji="0" lang="it-IT"/>
          </a:p>
        </p:txBody>
      </p:sp>
      <p:sp>
        <p:nvSpPr>
          <p:cNvPr id="7" name="Rectangle 6"/>
          <p:cNvSpPr>
            <a:spLocks noGrp="1"/>
          </p:cNvSpPr>
          <p:nvPr>
            <p:ph sz="quarter" idx="13"/>
          </p:nvPr>
        </p:nvSpPr>
        <p:spPr>
          <a:xfrm>
            <a:off x="609600" y="1352550"/>
            <a:ext cx="8153400" cy="32766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057400"/>
            <a:ext cx="7123113" cy="1254919"/>
          </a:xfrm>
        </p:spPr>
        <p:txBody>
          <a:bodyPr anchor="t"/>
          <a:lstStyle>
            <a:lvl1pPr eaLnBrk="1" latinLnBrk="0" hangingPunct="1">
              <a:buNone/>
              <a:defRPr kumimoji="0" lang="it-IT" sz="2800">
                <a:solidFill>
                  <a:schemeClr val="tx2"/>
                </a:solidFill>
              </a:defRPr>
            </a:lvl1pPr>
            <a:lvl2pPr eaLnBrk="1" latinLnBrk="0" hangingPunct="1">
              <a:buNone/>
              <a:defRPr kumimoji="0" lang="it-IT" sz="1800">
                <a:solidFill>
                  <a:schemeClr val="tx1">
                    <a:tint val="75000"/>
                  </a:schemeClr>
                </a:solidFill>
              </a:defRPr>
            </a:lvl2pPr>
            <a:lvl3pPr eaLnBrk="1" latinLnBrk="0" hangingPunct="1">
              <a:buNone/>
              <a:defRPr kumimoji="0" lang="it-IT" sz="1600">
                <a:solidFill>
                  <a:schemeClr val="tx1">
                    <a:tint val="75000"/>
                  </a:schemeClr>
                </a:solidFill>
              </a:defRPr>
            </a:lvl3pPr>
            <a:lvl4pPr eaLnBrk="1" latinLnBrk="0" hangingPunct="1">
              <a:buNone/>
              <a:defRPr kumimoji="0" lang="it-IT" sz="1400">
                <a:solidFill>
                  <a:schemeClr val="tx1">
                    <a:tint val="75000"/>
                  </a:schemeClr>
                </a:solidFill>
              </a:defRPr>
            </a:lvl4pPr>
            <a:lvl5pPr eaLnBrk="1" latinLnBrk="0" hangingPunct="1">
              <a:buNone/>
              <a:defRPr kumimoji="0" lang="it-IT"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1143000"/>
            <a:ext cx="9144000" cy="8572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8" name="Rectangle 7"/>
          <p:cNvSpPr/>
          <p:nvPr/>
        </p:nvSpPr>
        <p:spPr>
          <a:xfrm>
            <a:off x="0" y="1200150"/>
            <a:ext cx="1295400" cy="7429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9" name="Rectangle 8"/>
          <p:cNvSpPr/>
          <p:nvPr/>
        </p:nvSpPr>
        <p:spPr>
          <a:xfrm>
            <a:off x="1371600" y="1200150"/>
            <a:ext cx="7772400" cy="7429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71600" y="1200150"/>
            <a:ext cx="7620000" cy="742950"/>
          </a:xfrm>
        </p:spPr>
        <p:txBody>
          <a:bodyPr/>
          <a:lstStyle>
            <a:lvl1pPr algn="l" eaLnBrk="1" latinLnBrk="0" hangingPunct="1">
              <a:buNone/>
              <a:defRPr kumimoji="0" lang="it-IT" sz="4400" b="0" cap="none">
                <a:solidFill>
                  <a:srgbClr val="FFFFFF"/>
                </a:solidFill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CF9F07-3BC7-4570-B054-79111B0A380C}" type="datetime1">
              <a:rPr lang="it-IT"/>
              <a:pPr/>
              <a:t>05/12/2018</a:t>
            </a:fld>
            <a:endParaRPr kumimoji="0" lang="it-IT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314450"/>
            <a:ext cx="1295400" cy="526257"/>
          </a:xfrm>
        </p:spPr>
        <p:txBody>
          <a:bodyPr>
            <a:noAutofit/>
          </a:bodyPr>
          <a:lstStyle>
            <a:lvl1pPr eaLnBrk="1" latinLnBrk="0" hangingPunct="1">
              <a:defRPr kumimoji="0" lang="it-IT" sz="2400">
                <a:solidFill>
                  <a:srgbClr val="FFFFFF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kumimoji="0" lang="it-IT" sz="2400" b="1">
                <a:solidFill>
                  <a:srgbClr val="FFFFFF"/>
                </a:solidFill>
              </a:rPr>
              <a:pPr algn="ctr"/>
              <a:t>‹N›</a:t>
            </a:fld>
            <a:endParaRPr kumimoji="0" lang="it-IT" sz="240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endParaRPr kumimoji="0"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352551"/>
            <a:ext cx="3886200" cy="3268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844901" y="1352549"/>
            <a:ext cx="3886200" cy="3268625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>
            <a:extLst/>
          </a:lstStyle>
          <a:p>
            <a:fld id="{E4606EA6-EFEA-4C30-9264-4F9291A5780D}" type="datetime1">
              <a:rPr lang="it-IT"/>
              <a:pPr/>
              <a:t>05/12/2018</a:t>
            </a:fld>
            <a:endParaRPr kumimoji="0" lang="it-IT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extLst/>
          </a:lstStyle>
          <a:p>
            <a:pPr algn="ctr"/>
            <a:fld id="{8F82E0A0-C266-4798-8C8F-B9F91E9DA37E}" type="slidenum">
              <a:rPr kumimoji="0" lang="it-IT" sz="1400" b="1">
                <a:solidFill>
                  <a:srgbClr val="FFFFFF"/>
                </a:solidFill>
              </a:rPr>
              <a:pPr algn="ctr"/>
              <a:t>‹N›</a:t>
            </a:fld>
            <a:endParaRPr kumimoji="0" lang="it-IT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extLst/>
          </a:lstStyle>
          <a:p>
            <a:endParaRPr kumimoji="0"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18110"/>
            <a:ext cx="8153400" cy="1005840"/>
          </a:xfrm>
        </p:spPr>
        <p:txBody>
          <a:bodyPr anchor="b"/>
          <a:lstStyle>
            <a:lvl1pPr eaLnBrk="1" latinLnBrk="0" hangingPunct="1">
              <a:defRPr kumimoji="0" lang="it-IT"/>
            </a:lvl1pPr>
            <a:extLst/>
          </a:lstStyle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919818"/>
            <a:ext cx="3886200" cy="26289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919818"/>
            <a:ext cx="3886200" cy="26289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>
            <a:extLst/>
          </a:lstStyle>
          <a:p>
            <a:fld id="{E4606EA6-EFEA-4C30-9264-4F9291A5780D}" type="datetime1">
              <a:rPr lang="it-IT"/>
              <a:pPr/>
              <a:t>05/12/2018</a:t>
            </a:fld>
            <a:endParaRPr kumimoji="0" lang="it-IT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extLst/>
          </a:lstStyle>
          <a:p>
            <a:pPr algn="ctr"/>
            <a:fld id="{8F82E0A0-C266-4798-8C8F-B9F91E9DA37E}" type="slidenum">
              <a:rPr kumimoji="0" lang="it-IT" sz="1400" b="1">
                <a:solidFill>
                  <a:srgbClr val="FFFFFF"/>
                </a:solidFill>
              </a:rPr>
              <a:pPr algn="ctr"/>
              <a:t>‹N›</a:t>
            </a:fld>
            <a:endParaRPr kumimoji="0" lang="it-IT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extLst/>
          </a:lstStyle>
          <a:p>
            <a:endParaRPr kumimoji="0" lang="it-IT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09600" y="1362287"/>
            <a:ext cx="3886200" cy="530352"/>
          </a:xfrm>
          <a:solidFill>
            <a:schemeClr val="accent2"/>
          </a:solidFill>
        </p:spPr>
        <p:txBody>
          <a:bodyPr rtlCol="0" anchor="ctr"/>
          <a:lstStyle>
            <a:lvl1pPr eaLnBrk="1" latinLnBrk="0" hangingPunct="1">
              <a:buFontTx/>
              <a:buNone/>
              <a:defRPr kumimoji="0" lang="it-IT" sz="2000" b="1">
                <a:solidFill>
                  <a:srgbClr val="FFFFFF"/>
                </a:solidFill>
              </a:defRPr>
            </a:lvl1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9"/>
          </p:nvPr>
        </p:nvSpPr>
        <p:spPr>
          <a:xfrm>
            <a:off x="4800600" y="1362287"/>
            <a:ext cx="3886200" cy="530352"/>
          </a:xfrm>
          <a:solidFill>
            <a:schemeClr val="accent4"/>
          </a:solidFill>
        </p:spPr>
        <p:txBody>
          <a:bodyPr rtlCol="0" anchor="ctr"/>
          <a:lstStyle>
            <a:lvl1pPr eaLnBrk="1" latinLnBrk="0" hangingPunct="1">
              <a:buFontTx/>
              <a:buNone/>
              <a:defRPr kumimoji="0" lang="it-IT" sz="2000" b="1">
                <a:solidFill>
                  <a:srgbClr val="FFFFFF"/>
                </a:solidFill>
              </a:defRPr>
            </a:lvl1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FADB5D-B7A0-47E3-AD2D-B1A6F8614213}" type="datetime1">
              <a:rPr lang="it-IT"/>
              <a:pPr/>
              <a:t>05/12/2018</a:t>
            </a:fld>
            <a:endParaRPr kumimoji="0"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it-IT"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kumimoji="0" lang="it-IT">
                <a:solidFill>
                  <a:srgbClr val="FFFFFF"/>
                </a:solidFill>
              </a:rPr>
              <a:pPr/>
              <a:t>‹N›</a:t>
            </a:fld>
            <a:endParaRPr kumimoji="0" 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968126-03FC-49C0-B9B8-2B561CCC3D90}" type="datetime1">
              <a:rPr lang="it-IT"/>
              <a:pPr/>
              <a:t>05/12/2018</a:t>
            </a:fld>
            <a:endParaRPr kumimoji="0"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4686300"/>
            <a:ext cx="533400" cy="285750"/>
          </a:xfrm>
        </p:spPr>
        <p:txBody>
          <a:bodyPr/>
          <a:lstStyle>
            <a:lvl1pPr eaLnBrk="1" latinLnBrk="0" hangingPunct="1">
              <a:defRPr kumimoji="0" lang="it-IT">
                <a:solidFill>
                  <a:schemeClr val="tx2"/>
                </a:solidFill>
              </a:defRPr>
            </a:lvl1pPr>
            <a:extLst/>
          </a:lstStyle>
          <a:p>
            <a:fld id="{A3F7CB7D-F184-43C7-B6FD-03D728E1BBFF}" type="slidenum">
              <a:rPr kumimoji="0" lang="it-IT">
                <a:solidFill>
                  <a:schemeClr val="tx2"/>
                </a:solidFill>
              </a:rPr>
              <a:pPr/>
              <a:t>‹N›</a:t>
            </a:fld>
            <a:endParaRPr kumimoji="0" lang="it-IT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</p:spPr>
        <p:txBody>
          <a:bodyPr anchor="b"/>
          <a:lstStyle>
            <a:lvl1pPr algn="l" eaLnBrk="1" latinLnBrk="0" hangingPunct="1">
              <a:buNone/>
              <a:defRPr kumimoji="0" lang="it-IT" sz="4200" b="0"/>
            </a:lvl1pPr>
            <a:extLst/>
          </a:lstStyle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9A8198-4617-485E-9585-4840B69DBBA6}" type="datetime1">
              <a:rPr lang="it-IT"/>
              <a:pPr/>
              <a:t>05/12/2018</a:t>
            </a:fld>
            <a:endParaRPr kumimoji="0"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it-IT"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kumimoji="0" lang="it-IT">
                <a:solidFill>
                  <a:srgbClr val="FFFFFF"/>
                </a:solidFill>
              </a:rPr>
              <a:pPr/>
              <a:t>‹N›</a:t>
            </a:fld>
            <a:endParaRPr kumimoji="0" lang="it-IT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28750"/>
            <a:ext cx="1600200" cy="31242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 eaLnBrk="1" latinLnBrk="0" hangingPunct="1">
              <a:spcAft>
                <a:spcPts val="1000"/>
              </a:spcAft>
              <a:buNone/>
              <a:defRPr kumimoji="0" lang="it-IT" sz="1800"/>
            </a:lvl1pPr>
            <a:lvl2pPr eaLnBrk="1" latinLnBrk="0" hangingPunct="1">
              <a:buNone/>
              <a:defRPr kumimoji="0" lang="it-IT" sz="1200"/>
            </a:lvl2pPr>
            <a:lvl3pPr eaLnBrk="1" latinLnBrk="0" hangingPunct="1">
              <a:buNone/>
              <a:defRPr kumimoji="0" lang="it-IT" sz="1000"/>
            </a:lvl3pPr>
            <a:lvl4pPr eaLnBrk="1" latinLnBrk="0" hangingPunct="1">
              <a:buNone/>
              <a:defRPr kumimoji="0" lang="it-IT" sz="900"/>
            </a:lvl4pPr>
            <a:lvl5pPr eaLnBrk="1" latinLnBrk="0" hangingPunct="1">
              <a:buNone/>
              <a:defRPr kumimoji="0" lang="it-IT" sz="9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362200" y="1428750"/>
            <a:ext cx="6400800" cy="32004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7668" y="0"/>
            <a:ext cx="7586332" cy="3419856"/>
          </a:xfrm>
          <a:solidFill>
            <a:schemeClr val="tx2">
              <a:shade val="50000"/>
            </a:schemeClr>
          </a:solidFill>
          <a:ln>
            <a:noFill/>
          </a:ln>
        </p:spPr>
        <p:txBody>
          <a:bodyPr/>
          <a:lstStyle>
            <a:lvl1pPr eaLnBrk="1" latinLnBrk="0" hangingPunct="1">
              <a:buNone/>
              <a:defRPr kumimoji="0" lang="it-IT"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4114800"/>
            <a:ext cx="7315200" cy="514350"/>
          </a:xfrm>
        </p:spPr>
        <p:txBody>
          <a:bodyPr/>
          <a:lstStyle>
            <a:lvl1pPr marL="0" indent="0" eaLnBrk="1" latinLnBrk="0" hangingPunct="1">
              <a:buFontTx/>
              <a:buNone/>
              <a:defRPr kumimoji="0" lang="it-IT" sz="1700"/>
            </a:lvl1pPr>
            <a:lvl2pPr eaLnBrk="1" latinLnBrk="0" hangingPunct="1">
              <a:buFontTx/>
              <a:buNone/>
              <a:defRPr kumimoji="0" lang="it-IT" sz="1200"/>
            </a:lvl2pPr>
            <a:lvl3pPr eaLnBrk="1" latinLnBrk="0" hangingPunct="1">
              <a:buFontTx/>
              <a:buNone/>
              <a:defRPr kumimoji="0" lang="it-IT" sz="1000"/>
            </a:lvl3pPr>
            <a:lvl4pPr eaLnBrk="1" latinLnBrk="0" hangingPunct="1">
              <a:buFontTx/>
              <a:buNone/>
              <a:defRPr kumimoji="0" lang="it-IT" sz="900"/>
            </a:lvl4pPr>
            <a:lvl5pPr eaLnBrk="1" latinLnBrk="0" hangingPunct="1">
              <a:buFontTx/>
              <a:buNone/>
              <a:defRPr kumimoji="0" lang="it-IT" sz="9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Rectangle 7"/>
          <p:cNvSpPr/>
          <p:nvPr/>
        </p:nvSpPr>
        <p:spPr>
          <a:xfrm>
            <a:off x="-9144" y="3429000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9" name="Rectangle 8"/>
          <p:cNvSpPr/>
          <p:nvPr/>
        </p:nvSpPr>
        <p:spPr>
          <a:xfrm>
            <a:off x="-9144" y="3497580"/>
            <a:ext cx="1463040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10" name="Rectangle 9"/>
          <p:cNvSpPr/>
          <p:nvPr/>
        </p:nvSpPr>
        <p:spPr>
          <a:xfrm>
            <a:off x="1545336" y="3490722"/>
            <a:ext cx="7589520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543300"/>
            <a:ext cx="7315200" cy="457200"/>
          </a:xfrm>
        </p:spPr>
        <p:txBody>
          <a:bodyPr anchor="ctr"/>
          <a:lstStyle>
            <a:lvl1pPr algn="l" eaLnBrk="1" latinLnBrk="0" hangingPunct="1">
              <a:buNone/>
              <a:defRPr kumimoji="0" lang="it-IT" sz="2800" b="0"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1447800" y="0"/>
            <a:ext cx="100584" cy="515035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4686300"/>
            <a:ext cx="2667000" cy="273844"/>
          </a:xfrm>
        </p:spPr>
        <p:txBody>
          <a:bodyPr rtlCol="0"/>
          <a:lstStyle>
            <a:extLst/>
          </a:lstStyle>
          <a:p>
            <a:fld id="{E4606EA6-EFEA-4C30-9264-4F9291A5780D}" type="datetime1">
              <a:rPr lang="it-IT"/>
              <a:pPr/>
              <a:t>05/12/2018</a:t>
            </a:fld>
            <a:endParaRPr kumimoji="0" lang="it-IT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3500437"/>
            <a:ext cx="1447800" cy="497684"/>
          </a:xfrm>
        </p:spPr>
        <p:txBody>
          <a:bodyPr rtlCol="0"/>
          <a:lstStyle>
            <a:lvl1pPr eaLnBrk="1" latinLnBrk="0" hangingPunct="1">
              <a:defRPr kumimoji="0" lang="it-IT" sz="2800"/>
            </a:lvl1pPr>
            <a:extLst/>
          </a:lstStyle>
          <a:p>
            <a:pPr algn="ctr"/>
            <a:fld id="{8F82E0A0-C266-4798-8C8F-B9F91E9DA37E}" type="slidenum">
              <a:rPr kumimoji="0" lang="it-IT" sz="2800" b="1">
                <a:solidFill>
                  <a:srgbClr val="FFFFFF"/>
                </a:solidFill>
              </a:rPr>
              <a:pPr algn="ctr"/>
              <a:t>‹N›</a:t>
            </a:fld>
            <a:endParaRPr kumimoji="0" lang="it-IT" sz="280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4686155"/>
            <a:ext cx="4572000" cy="273844"/>
          </a:xfrm>
        </p:spPr>
        <p:txBody>
          <a:bodyPr rtlCol="0"/>
          <a:lstStyle>
            <a:extLst/>
          </a:lstStyle>
          <a:p>
            <a:endParaRPr kumimoji="0"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352550"/>
            <a:ext cx="8153400" cy="324231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lang="it-IT" sz="1400">
                <a:solidFill>
                  <a:schemeClr val="tx2"/>
                </a:solidFill>
              </a:defRPr>
            </a:lvl1pPr>
            <a:extLst/>
          </a:lstStyle>
          <a:p>
            <a:fld id="{E4606EA6-EFEA-4C30-9264-4F9291A5780D}" type="datetime1">
              <a:rPr lang="it-IT"/>
              <a:pPr/>
              <a:t>05/12/2018</a:t>
            </a:fld>
            <a:endParaRPr kumimoji="0" lang="it-IT" sz="140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1" y="4686155"/>
            <a:ext cx="5421083" cy="273844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lang="it-IT" sz="1400">
                <a:solidFill>
                  <a:schemeClr val="tx2"/>
                </a:solidFill>
              </a:defRPr>
            </a:lvl1pPr>
            <a:extLst/>
          </a:lstStyle>
          <a:p>
            <a:pPr algn="r"/>
            <a:endParaRPr kumimoji="0" lang="it-IT" sz="140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095170"/>
            <a:ext cx="9144000" cy="24003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8" name="Rectangle 7"/>
          <p:cNvSpPr/>
          <p:nvPr/>
        </p:nvSpPr>
        <p:spPr>
          <a:xfrm>
            <a:off x="0" y="1129460"/>
            <a:ext cx="533400" cy="1714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9" name="Rectangle 8"/>
          <p:cNvSpPr/>
          <p:nvPr/>
        </p:nvSpPr>
        <p:spPr>
          <a:xfrm>
            <a:off x="590550" y="1129460"/>
            <a:ext cx="8553450" cy="1714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123507"/>
            <a:ext cx="533400" cy="183357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lang="it-IT" sz="1400" b="1">
                <a:solidFill>
                  <a:srgbClr val="FFFFFF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kumimoji="0" lang="it-IT" sz="1400" b="1">
                <a:solidFill>
                  <a:srgbClr val="FFFFFF"/>
                </a:solidFill>
              </a:rPr>
              <a:pPr algn="ctr"/>
              <a:t>‹N›</a:t>
            </a:fld>
            <a:endParaRPr kumimoji="0" lang="it-IT" sz="1400" b="1">
              <a:solidFill>
                <a:srgbClr val="FFFFFF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pPr eaLnBrk="1" latinLnBrk="0" hangingPunct="1"/>
            <a:r>
              <a:rPr kumimoji="0" lang="it-IT" smtClean="0"/>
              <a:t>Fare clic per modificare lo stile del titolo</a:t>
            </a:r>
            <a:endParaRPr kumimoji="0"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eaLnBrk="1" latinLnBrk="0" hangingPunct="1">
        <a:spcBef>
          <a:spcPct val="0"/>
        </a:spcBef>
        <a:buNone/>
        <a:defRPr kumimoji="0" lang="it-IT"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lang="it-IT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lang="it-IT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lang="it-IT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lang="it-IT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lang="it-IT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kumimoji="0" lang="it-IT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lang="it-IT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lang="it-IT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lang="it-IT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it-IT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it-IT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it-IT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it-IT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it-IT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it-IT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it-IT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it-IT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it-IT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dcalc.com/cedocs-score-emergency-department-overcrowding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2362200" y="1131590"/>
            <a:ext cx="6477000" cy="3249910"/>
          </a:xfrm>
        </p:spPr>
        <p:txBody>
          <a:bodyPr>
            <a:normAutofit/>
          </a:bodyPr>
          <a:lstStyle>
            <a:extLst/>
          </a:lstStyle>
          <a:p>
            <a:r>
              <a:rPr lang="it-IT" dirty="0" smtClean="0"/>
              <a:t>Il </a:t>
            </a:r>
            <a:r>
              <a:rPr lang="it-IT" dirty="0" err="1" smtClean="0"/>
              <a:t>SovraffoLlamento</a:t>
            </a:r>
            <a:r>
              <a:rPr lang="it-IT" dirty="0" smtClean="0"/>
              <a:t> nei PS SICILIANI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sz="2000" dirty="0" smtClean="0"/>
              <a:t>Massimo </a:t>
            </a:r>
            <a:r>
              <a:rPr lang="it-IT" sz="2000" dirty="0" err="1" smtClean="0"/>
              <a:t>Attanasio</a:t>
            </a:r>
            <a:r>
              <a:rPr lang="it-IT" sz="2000" dirty="0" smtClean="0"/>
              <a:t>, Marco Enea</a:t>
            </a:r>
            <a:br>
              <a:rPr lang="it-IT" sz="2000" dirty="0" smtClean="0"/>
            </a:br>
            <a:r>
              <a:rPr lang="it-IT" sz="2000" dirty="0"/>
              <a:t/>
            </a:r>
            <a:br>
              <a:rPr lang="it-IT" sz="2000" dirty="0"/>
            </a:b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5 novembre 2018,   </a:t>
            </a:r>
            <a:r>
              <a:rPr lang="it-IT" sz="2000" dirty="0" err="1" smtClean="0"/>
              <a:t>catania</a:t>
            </a:r>
            <a:r>
              <a:rPr lang="it-IT" sz="2000" dirty="0" smtClean="0"/>
              <a:t> </a:t>
            </a:r>
            <a:endParaRPr lang="it-IT" sz="2000" dirty="0"/>
          </a:p>
        </p:txBody>
      </p:sp>
      <p:sp>
        <p:nvSpPr>
          <p:cNvPr id="5" name="Rectang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>
            <a:extLst/>
          </a:lstStyle>
          <a:p>
            <a:r>
              <a:rPr lang="it-IT" dirty="0" smtClean="0"/>
              <a:t>Dipartimento di Scienze Economiche, Aziendali e Statistiche, </a:t>
            </a:r>
          </a:p>
          <a:p>
            <a:r>
              <a:rPr lang="it-IT" dirty="0" smtClean="0"/>
              <a:t>UNIPA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09600" y="411510"/>
            <a:ext cx="8153400" cy="576064"/>
          </a:xfrm>
        </p:spPr>
        <p:txBody>
          <a:bodyPr>
            <a:normAutofit fontScale="90000"/>
          </a:bodyPr>
          <a:lstStyle>
            <a:extLst/>
          </a:lstStyle>
          <a:p>
            <a:r>
              <a:rPr lang="en-US" sz="2000" b="1" dirty="0" err="1" smtClean="0">
                <a:solidFill>
                  <a:srgbClr val="FF0000"/>
                </a:solidFill>
              </a:rPr>
              <a:t>Grafico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sovraffollamento</a:t>
            </a:r>
            <a:r>
              <a:rPr lang="en-US" sz="2000" b="1" dirty="0" smtClean="0">
                <a:solidFill>
                  <a:srgbClr val="FF0000"/>
                </a:solidFill>
              </a:rPr>
              <a:t> :</a:t>
            </a:r>
            <a:br>
              <a:rPr lang="en-US" sz="2000" b="1" dirty="0" smtClean="0">
                <a:solidFill>
                  <a:srgbClr val="FF0000"/>
                </a:solidFill>
              </a:rPr>
            </a:br>
            <a:r>
              <a:rPr lang="en-US" sz="2000" b="1" dirty="0" smtClean="0">
                <a:solidFill>
                  <a:srgbClr val="FF0000"/>
                </a:solidFill>
              </a:rPr>
              <a:t>1a </a:t>
            </a:r>
            <a:r>
              <a:rPr lang="en-US" sz="2000" b="1" dirty="0" err="1" smtClean="0">
                <a:solidFill>
                  <a:srgbClr val="FF0000"/>
                </a:solidFill>
              </a:rPr>
              <a:t>settimana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feb</a:t>
            </a:r>
            <a:r>
              <a:rPr lang="en-US" sz="2000" b="1" dirty="0" smtClean="0">
                <a:solidFill>
                  <a:srgbClr val="FF0000"/>
                </a:solidFill>
              </a:rPr>
              <a:t> 2017 </a:t>
            </a:r>
            <a:r>
              <a:rPr lang="en-US" sz="2000" b="1" dirty="0" smtClean="0">
                <a:solidFill>
                  <a:srgbClr val="0070C0"/>
                </a:solidFill>
              </a:rPr>
              <a:t>CIVICO (</a:t>
            </a:r>
            <a:r>
              <a:rPr lang="en-US" sz="2000" b="1" dirty="0" err="1" smtClean="0">
                <a:solidFill>
                  <a:srgbClr val="0070C0"/>
                </a:solidFill>
              </a:rPr>
              <a:t>blu</a:t>
            </a:r>
            <a:r>
              <a:rPr lang="en-US" sz="2000" b="1" dirty="0" smtClean="0">
                <a:solidFill>
                  <a:srgbClr val="0070C0"/>
                </a:solidFill>
              </a:rPr>
              <a:t>=K1; </a:t>
            </a:r>
            <a:r>
              <a:rPr lang="en-US" sz="2000" b="1" dirty="0" err="1" smtClean="0">
                <a:solidFill>
                  <a:srgbClr val="0070C0"/>
                </a:solidFill>
              </a:rPr>
              <a:t>rosso</a:t>
            </a:r>
            <a:r>
              <a:rPr lang="en-US" sz="2000" b="1" dirty="0" smtClean="0">
                <a:solidFill>
                  <a:srgbClr val="0070C0"/>
                </a:solidFill>
              </a:rPr>
              <a:t>=K2; </a:t>
            </a:r>
            <a:r>
              <a:rPr lang="en-US" sz="2000" b="1" dirty="0" err="1" smtClean="0">
                <a:solidFill>
                  <a:srgbClr val="0070C0"/>
                </a:solidFill>
              </a:rPr>
              <a:t>verde</a:t>
            </a:r>
            <a:r>
              <a:rPr lang="en-US" sz="2000" b="1" dirty="0" smtClean="0">
                <a:solidFill>
                  <a:srgbClr val="0070C0"/>
                </a:solidFill>
              </a:rPr>
              <a:t>=K3)</a:t>
            </a:r>
            <a:endParaRPr lang="it-IT" sz="2000" dirty="0">
              <a:solidFill>
                <a:srgbClr val="0070C0"/>
              </a:solidFill>
            </a:endParaRPr>
          </a:p>
        </p:txBody>
      </p:sp>
      <p:sp>
        <p:nvSpPr>
          <p:cNvPr id="12" name="Rectangle 2"/>
          <p:cNvSpPr>
            <a:spLocks noGrp="1"/>
          </p:cNvSpPr>
          <p:nvPr>
            <p:ph sz="quarter" idx="13"/>
          </p:nvPr>
        </p:nvSpPr>
        <p:spPr>
          <a:xfrm>
            <a:off x="0" y="1419622"/>
            <a:ext cx="8964488" cy="3200400"/>
          </a:xfrm>
        </p:spPr>
        <p:txBody>
          <a:bodyPr anchor="ctr">
            <a:normAutofit/>
          </a:bodyPr>
          <a:lstStyle>
            <a:extLst/>
          </a:lstStyle>
          <a:p>
            <a:pPr marL="0" indent="0" algn="just">
              <a:buNone/>
            </a:pPr>
            <a:endParaRPr lang="en-US" sz="2000" dirty="0">
              <a:solidFill>
                <a:srgbClr val="002060"/>
              </a:solidFill>
            </a:endParaRPr>
          </a:p>
          <a:p>
            <a:pPr marL="274320" lvl="1">
              <a:buNone/>
            </a:pPr>
            <a:endParaRPr lang="it-IT" dirty="0" smtClean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211" y="1880274"/>
            <a:ext cx="7636801" cy="2927167"/>
          </a:xfrm>
          <a:prstGeom prst="rect">
            <a:avLst/>
          </a:prstGeom>
        </p:spPr>
      </p:pic>
      <p:cxnSp>
        <p:nvCxnSpPr>
          <p:cNvPr id="6" name="Connettore 2 5"/>
          <p:cNvCxnSpPr/>
          <p:nvPr/>
        </p:nvCxnSpPr>
        <p:spPr>
          <a:xfrm flipV="1">
            <a:off x="2771800" y="1707654"/>
            <a:ext cx="2088232" cy="9361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/>
          <p:cNvSpPr txBox="1"/>
          <p:nvPr/>
        </p:nvSpPr>
        <p:spPr>
          <a:xfrm>
            <a:off x="4708686" y="1452486"/>
            <a:ext cx="15218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/>
              <a:t>K3 troppo grande,</a:t>
            </a:r>
          </a:p>
          <a:p>
            <a:r>
              <a:rPr lang="it-IT" sz="1400" dirty="0" smtClean="0"/>
              <a:t> K1 nei limiti</a:t>
            </a:r>
            <a:endParaRPr lang="it-IT" sz="1400" dirty="0"/>
          </a:p>
        </p:txBody>
      </p:sp>
      <p:cxnSp>
        <p:nvCxnSpPr>
          <p:cNvPr id="9" name="Connettore 2 8"/>
          <p:cNvCxnSpPr/>
          <p:nvPr/>
        </p:nvCxnSpPr>
        <p:spPr>
          <a:xfrm flipV="1">
            <a:off x="5796136" y="1707654"/>
            <a:ext cx="1008112" cy="16362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6840177" y="1714096"/>
            <a:ext cx="16642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/>
              <a:t>Non </a:t>
            </a:r>
            <a:r>
              <a:rPr lang="it-IT" sz="1400" dirty="0" err="1" smtClean="0"/>
              <a:t>sovraff</a:t>
            </a:r>
            <a:r>
              <a:rPr lang="it-IT" sz="1400" dirty="0" smtClean="0"/>
              <a:t>; </a:t>
            </a:r>
          </a:p>
          <a:p>
            <a:r>
              <a:rPr lang="it-IT" sz="1400" dirty="0" smtClean="0"/>
              <a:t>presenza di K2 e K3</a:t>
            </a:r>
            <a:endParaRPr lang="it-IT" sz="1400" dirty="0"/>
          </a:p>
        </p:txBody>
      </p:sp>
      <p:cxnSp>
        <p:nvCxnSpPr>
          <p:cNvPr id="13" name="Connettore 2 12"/>
          <p:cNvCxnSpPr/>
          <p:nvPr/>
        </p:nvCxnSpPr>
        <p:spPr>
          <a:xfrm flipV="1">
            <a:off x="6732240" y="2237316"/>
            <a:ext cx="360040" cy="9825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>
            <a:endCxn id="10" idx="2"/>
          </p:cNvCxnSpPr>
          <p:nvPr/>
        </p:nvCxnSpPr>
        <p:spPr>
          <a:xfrm flipV="1">
            <a:off x="7668344" y="2237316"/>
            <a:ext cx="3952" cy="9825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683568" y="1452486"/>
            <a:ext cx="24400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err="1" smtClean="0"/>
              <a:t>Ind</a:t>
            </a:r>
            <a:r>
              <a:rPr lang="it-IT" sz="1400" dirty="0" smtClean="0"/>
              <a:t>[1] è sempre &gt;1…K2 e K3 </a:t>
            </a:r>
            <a:endParaRPr lang="it-IT" sz="1400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107504" y="5020022"/>
            <a:ext cx="19887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/>
              <a:t>Fig.2 linee di indirizzo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285195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09600" y="411510"/>
            <a:ext cx="8153400" cy="576064"/>
          </a:xfrm>
        </p:spPr>
        <p:txBody>
          <a:bodyPr>
            <a:normAutofit fontScale="90000"/>
          </a:bodyPr>
          <a:lstStyle>
            <a:extLst/>
          </a:lstStyle>
          <a:p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br>
              <a:rPr lang="en-US" sz="3200" b="1" dirty="0" smtClean="0">
                <a:solidFill>
                  <a:srgbClr val="FF0000"/>
                </a:solidFill>
              </a:rPr>
            </a:br>
            <a:r>
              <a:rPr lang="en-US" sz="3200" b="1" dirty="0" smtClean="0">
                <a:solidFill>
                  <a:srgbClr val="FF0000"/>
                </a:solidFill>
              </a:rPr>
              <a:t>Un </a:t>
            </a:r>
            <a:r>
              <a:rPr lang="en-US" sz="3200" b="1" dirty="0" err="1" smtClean="0">
                <a:solidFill>
                  <a:srgbClr val="FF0000"/>
                </a:solidFill>
              </a:rPr>
              <a:t>altro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indicatore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importante</a:t>
            </a:r>
            <a:endParaRPr lang="it-IT" sz="3200" dirty="0"/>
          </a:p>
        </p:txBody>
      </p:sp>
      <p:sp>
        <p:nvSpPr>
          <p:cNvPr id="12" name="Rectangle 2"/>
          <p:cNvSpPr>
            <a:spLocks noGrp="1"/>
          </p:cNvSpPr>
          <p:nvPr>
            <p:ph sz="quarter" idx="13"/>
          </p:nvPr>
        </p:nvSpPr>
        <p:spPr>
          <a:xfrm>
            <a:off x="600539" y="1474270"/>
            <a:ext cx="7776864" cy="3200400"/>
          </a:xfrm>
        </p:spPr>
        <p:txBody>
          <a:bodyPr anchor="ctr">
            <a:normAutofit/>
          </a:bodyPr>
          <a:lstStyle>
            <a:extLst/>
          </a:lstStyle>
          <a:p>
            <a:pPr marL="0" indent="0" algn="just">
              <a:buNone/>
            </a:pPr>
            <a:endParaRPr lang="en-US" sz="2000" dirty="0">
              <a:solidFill>
                <a:srgbClr val="002060"/>
              </a:solidFill>
            </a:endParaRPr>
          </a:p>
          <a:p>
            <a:pPr marL="274320" lvl="1">
              <a:buNone/>
            </a:pPr>
            <a:endParaRPr lang="it-IT" dirty="0" smtClean="0"/>
          </a:p>
        </p:txBody>
      </p:sp>
      <p:sp>
        <p:nvSpPr>
          <p:cNvPr id="3" name="Rettangolo 2"/>
          <p:cNvSpPr/>
          <p:nvPr/>
        </p:nvSpPr>
        <p:spPr>
          <a:xfrm>
            <a:off x="683568" y="1419622"/>
            <a:ext cx="77048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dirty="0">
              <a:solidFill>
                <a:srgbClr val="002060"/>
              </a:solidFill>
            </a:endParaRPr>
          </a:p>
          <a:p>
            <a:pPr algn="just"/>
            <a:endParaRPr lang="en-US" dirty="0"/>
          </a:p>
          <a:p>
            <a:pPr algn="just"/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AutoShape 1" descr="data:image/jpeg;filename=90th-percentile.jpeg;base64,/9j/4AAQSkZJRgABAQAASABIAAD/4QBARXhpZgAATU0AKgAAAAgAAYdpAAQAAAABAAAAGgAAAAAAAqACAAQAAAABAAACYKADAAQAAAABAAAB8gAAAAD/7QA4UGhvdG9zaG9wIDMuMAA4QklNBAQAAAAAAAA4QklNBCUAAAAAABDUHYzZjwCyBOmACZjs+EJ+/+IH6ElDQ19QUk9GSUxFAAEBAAAH2GFwcGwCIAAAbW50clJHQiBYWVogB9kAAgAZAAsAGgALYWNzcEFQUEwAAAAAYXBwbAAAAAAAAAAAAAAAAAAAAAAAAPbWAAEAAAAA0y1hcHBsAAAAAAAAAAAAAAAAAAAAAAAAAAAAAAAAAAAAAAAAAAAAAAAAAAAAAAAAAAAAAAALZGVzYwAAAQgAAABvZHNjbQAAAXgAAAWcY3BydAAABxQAAAA4d3RwdAAAB0wAAAAUclhZWgAAB2AAAAAUZ1hZWgAAB3QAAAAUYlhZWgAAB4gAAAAUclRSQwAAB5wAAAAOY2hhZAAAB6wAAAAsYlRSQwAAB5wAAAAOZ1RSQwAAB5wAAAAOZGVzYwAAAAAAAAAUR2VuZXJpYyBSR0IgUHJvZmlsZQAAAAAAAAAAAAAAFEdlbmVyaWMgUkdCIFByb2ZpbGUAAAAAAAAAAAAAAAAAAAAAAAAAAAAAAAAAAAAAAAAAAAAAAAAAAAAAAAAAAAAAAAAAAG1sdWMAAAAAAAAAHwAAAAxza1NLAAAAKAAAAYRkYURLAAAALgAAAaxjYUVTAAAAJAAAAdp2aVZOAAAAJAAAAf5wdEJSAAAAJgAAAiJ1a1VBAAAAKgAAAkhmckZVAAAAKAAAAnJodUhVAAAAKAAAApp6aFRXAAAAFgAAAsJuYk5PAAAAJgAAAthjc0NaAAAAIgAAAv5oZUlMAAAAHgAAAyBpdElUAAAAKAAAAz5yb1JPAAAAJAAAA2ZkZURFAAAALAAAA4prb0tSAAAAFgAAA7ZzdlNFAAAAJgAAAth6aENOAAAAFgAAA8xqYUpQAAAAGgAAA+JlbEdSAAAAIgAAA/xwdFBPAAAAJgAABB5ubE5MAAAAKAAABERlc0VTAAAAJgAABB50aFRIAAAAJAAABGx0clRSAAAAIgAABJBmaUZJAAAAKAAABLJockhSAAAAKAAABNpwbFBMAAAALAAABQJydVJVAAAAIgAABS5hckVHAAAAJgAABVBlblVTAAAAJgAABXYAVgFhAGUAbwBiAGUAYwBuAP0AIABSAEcAQgAgAHAAcgBvAGYAaQBsAEcAZQBuAGUAcgBlAGwAIABSAEcAQgAtAGIAZQBzAGsAcgBpAHYAZQBsAHMAZQBQAGUAcgBmAGkAbAAgAFIARwBCACAAZwBlAG4A6AByAGkAYwBDHqUAdQAgAGgA7ABuAGgAIABSAEcAQgAgAEMAaAB1AG4AZwBQAGUAcgBmAGkAbAAgAFIARwBCACAARwBlAG4A6QByAGkAYwBvBBcEMAQzBDAEOwRMBD0EOAQ5ACAEPwRABD4ERAQwBDkEOwAgAFIARwBCAFAAcgBvAGYAaQBsACAAZwDpAG4A6QByAGkAcQB1AGUAIABSAFYAQgDBAGwAdABhAGwA4QBuAG8AcwAgAFIARwBCACAAcAByAG8AZgBpAGyQGnUoACAAUgBHAEIAIIJyX2ljz4/wAEcAZQBuAGUAcgBpAHMAawAgAFIARwBCAC0AcAByAG8AZgBpAGwATwBiAGUAYwBuAP0AIABSAEcAQgAgAHAAcgBvAGYAaQBsBeQF6AXVBeQF2QXcACAAUgBHAEIAIAXbBdwF3AXZAFAAcgBvAGYAaQBsAG8AIABSAEcAQgAgAGcAZQBuAGUAcgBpAGMAbwBQAHIAbwBmAGkAbAAgAFIARwBCACAAZwBlAG4AZQByAGkAYwBBAGwAbABnAGUAbQBlAGkAbgBlAHMAIABSAEcAQgAtAFAAcgBvAGYAaQBsx3y8GAAgAFIARwBCACDVBLhc0wzHfGZukBoAIABSAEcAQgAgY8+P8GWHTvZOAIIsACAAUgBHAEIAIDDXMO0w1TChMKQw6wOTA7UDvQO5A7oDzAAgA8ADwQO/A8YDrwO7ACAAUgBHAEIAUABlAHIAZgBpAGwAIABSAEcAQgAgAGcAZQBuAOkAcgBpAGMAbwBBAGwAZwBlAG0AZQBlAG4AIABSAEcAQgAtAHAAcgBvAGYAaQBlAGwOQg4bDiMORA4fDiUOTAAgAFIARwBCACAOFw4xDkgOJw5EDhsARwBlAG4AZQBsACAAUgBHAEIAIABQAHIAbwBmAGkAbABpAFkAbABlAGkAbgBlAG4AIABSAEcAQgAtAHAAcgBvAGYAaQBpAGwAaQBHAGUAbgBlAHIAaQENAGsAaQAgAFIARwBCACAAcAByAG8AZgBpAGwAVQBuAGkAdwBlAHIAcwBhAGwAbgB5ACAAcAByAG8AZgBpAGwAIABSAEcAQgQeBDEESQQ4BDkAIAQ/BEAEPgREBDgEOwRMACAAUgBHAEIGRQZEBkEAIAYqBjkGMQZKBkEAIABSAEcAQgAgBicGRAY5BicGRQBHAGUAbgBlAHIAaQBjACAAUgBHAEIAIABQAHIAbwBmAGkAbABldGV4dAAAAABDb3B5cmlnaHQgMjAwNyBBcHBsZSBJbmMuLCBhbGwgcmlnaHRzIHJlc2VydmVkLgBYWVogAAAAAAAA81IAAQAAAAEWz1hZWiAAAAAAAAB0TQAAPe4AAAPQWFlaIAAAAAAAAFp1AACscwAAFzRYWVogAAAAAAAAKBoAABWfAAC4NmN1cnYAAAAAAAAAAQHNAABzZjMyAAAAAAABDEIAAAXe///zJgAAB5IAAP2R///7ov///aMAAAPcAADAbP/AABEIAfICYAMBIgACEQEDEQH/xAAfAAABBQEBAQEBAQAAAAAAAAAAAQIDBAUGBwgJCgv/xAC1EAACAQMDAgQDBQUEBAAAAX0BAgMABBEFEiExQQYTUWEHInEUMoGRoQgjQrHBFVLR8CQzYnKCCQoWFxgZGiUmJygpKjQ1Njc4OTpDREVGR0hJSlNUVVZXWFlaY2RlZmdoaWpzdHV2d3h5eoOEhYaHiImKkpOUlZaXmJmaoqOkpaanqKmqsrO0tba3uLm6wsPExcbHyMnK0tPU1dbX2Nna4eLj5OXm5+jp6vHy8/T19vf4+fr/xAAfAQADAQEBAQEBAQEBAAAAAAAAAQIDBAUGBwgJCgv/xAC1EQACAQIEBAMEBwUEBAABAncAAQIDEQQFITEGEkFRB2FxEyIygQgUQpGhscEJIzNS8BVictEKFiQ04SXxFxgZGiYnKCkqNTY3ODk6Q0RFRkdISUpTVFVWV1hZWmNkZWZnaGlqc3R1dnd4eXqCg4SFhoeIiYqSk5SVlpeYmZqio6Slpqeoqaqys7S1tre4ubrCw8TFxsfIycrS09TV1tfY2dri4+Tl5ufo6ery8/T19vf4+fr/2wBDAAICAgICAgMCAgMFAwMDBQYFBQUFBggGBgYGBggKCAgICAgICgoKCgoKCgoMDAwMDAwODg4ODg8PDw8PDw8PDw//2wBDAQICAgQEBAcEBAcQCwkLEBAQEBAQEBAQEBAQEBAQEBAQEBAQEBAQEBAQEBAQEBAQEBAQEBAQEBAQEBAQEBAQEBD/3QAEACb/2gAMAwEAAhEDEQA/AP38ooooAKKKKACiiigAooooAKKKKACiiigAooooAKKKKACiiigAooooAKKKKACiiigAooooAKKKKACiiigAooooAKKKKACiiigAooooAKKKKACiiigAooooAKKKKACiiigAooooAKKKKACiiigAooooAKKKKACiiigAooooAKKKKACiiigAooooAKKKKACiiigAooooAKKKKAP/0P38ooooAKKKKACiiigAooooAKKKKACiiigAooooAKKKKACiiigAooooAKKKKACiiigAooooAKKKKACiiigAooooAKKKKACiiigAooooAKKKKACiiigAooooAKKKKACiiigAooooAKKKKACiiigAooooAKKKKACiiigAooooAKKKKACiiigAooooAKKKKACiiigAooooAKKKKAP/0f38ooooAKKKKACiiigAooooAKKKKACiiigAooooAKKKKACiiigAooooAKKKKACiiigAooooAKKKKACiiigAooooAKKKKACiiigAooooAKKKKACiiigAooooAKKKKACiiigAooooAKKKKACiiigAooooAKKKKACiiigAooooAKKKKACiiigAooooAKKKKACiiigAooooAKKKKAP/0v38ooooAKKKKACiiigAooooAKKKKACiiigAooooAKKKKACiiigAooooAKKKKACiiigAooooAKKKKACiiigAooooAKKKKACiiigAooooAKKKKACiiigAooooAKKKKACiiigAooooAKKKKACiiigAooooAKKKKACiiigAooooAKKKKACiiigAooooAKKKKACiiigAooooAKKKKAP/0/38ooooAKKKKACiiigAooooAKKK5rxh4w8PeAvDt14r8VXRs9MsjGJJFiknctNIsUaJFCrySO8jqiIiszMQACTQB0t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OmoftWfBXSbC51XVb3WLKysonmnnn8Oa3FFDFGpZ5JHayCqqqCWYkAAZPFfQ8Usc8STwsHjkAZWHIIIyCPrQBJRRRQAUUUUAf/U/fyiiigAooooAK+Q/wBq7xNe6BH4Otte8Van4E+HmoXl0niLXdIDR3NtshzZxPdLHIbOCaXIkuAFIKogdN+a+vKCM8GgD8ntX8Z/Bfwolle/sz/HjxB44+IEl1bDT9BTxLceKYNTaSZElhurWdrkQxNGW3z5iMI/ebhtwf1hrh/E/hC8v/D97pvgfUx4O1S7khcajaWlvNKgjmSSQGOZGjbzUVoyWBIDFhhgDXcUAFfP/wC05/ySST/sOeGP/T7Y16V438MeIvFFlb23hzxfqHg+WGQu8+nQWE7yrjGxhf21ygGecqqtnvjivif9rD4f/FDw58E77V/+FxeINRMWseG0WK40/QRHvm1uxjVz5OmRvmMsHUbsFlAYMuVIB+h1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yH7SP/Ju/wAUv+xV1v8A9IZq9R8Pf8gDTf8Ar2h/9AFfL3xL8EeNvB/7PPxiPjD4h6p47F34V1byBqNnplqLXZY3G8x/2daWu7zNwz5m7G0bcZOfqHw9/wAgDTf+vaH/ANAFAGvRRRQAUUUUAf/V/fyiiigAooooAK+aP2of2ZfBv7TXgm10PX4beLW9DuFvdHvriE3EdtcKyM6Swhk823nVBHNGSNy8ghlVh9L0UAfKFj+w3+yXYzW97D8LdFiurdkkV0ib5ZEIIK5bsRxX1fRRQAV8p/tq/wDJveo/9hzwp/6kOn19WV8p/tq/8m96j/2HPCn/AKkOn0AfVlFFFABRRRQAUUUUAFFFFABRRRQAUUUUAFFFFABRRRQAUUUUAFFFFABRRRQAUUUUAFFFcP4x+J3w2+HkIuPiB4s0nwzEcYfU7+3slOeBzO6DntQB3FFfK3iH9t/9kzw48MEvxQ0bVri5YJFBosra3cOzHACw6atzIT9F4HPSo9c/a68IWFrFceGvAPxB8WNcbBEmneDdYh37yAD5uoW9pCF5yWaQKACSaAPq2ivlHVvjv8c7rTYbrwH+zv4kvbicqFXWtX0DSIkywBMhjv7yZQBknEJbjhTmm61rH7cOqwwnwv4U+HvhxpQu86jruq6q0WSNx8uDTbJXKjPyiUAnHzgc0AfWFFfLsngv9r7WLW0/tH4p+FdBmVla4XSvCVzMWUH5lWW91iUcjo3k8ehpmnfAj4yzaabLxZ+0N4rvZnXDSafpnhzTuc9V/wCJVM68ej5757UAfUtFfIJ/Zn8EeH2fVPiH8WPHesxtGUc6l4xvdMtyFBJYx6ZJYRggZJwAMDmvMLv9nT9g7VtdWa90Gbx7qVsnyedfa54qWNXO7A3z3kaFiORwTjmuLE5lhqL5a1SMX5tL8zhxOZ4ai+WtUjF+bS/M+8dc8T+GvDMH2rxJq1ppMPXfdzxwL+cjKK8iuP2qP2YbS4ltLv4v+D4Z4XZJI38Qaero6nDKymfIIPBB6V45a/BH9nC4tmTw3+zDpd7HCQqvd+HdHst4wMn/AE0pOcdMsnP05r1fRvDOt6La/avDfww8LeGWhB8ovdpE0S5Jyy2tiyr1yQshGc8nrXMs6oP4VJ+kJtffy2/E5453Ql8Ck/SE2n6Plt+Jnah+2Z+yZpgzc/GDwq/OP3Or2s/r/wA8nf0/zkVzEv7eX7KIv30vTvHB1m6iYo8ek6XqWqlGGeG+xWs237p6+h9K6TUvirPoCG18YfFPwPoV+IhI9v5ZeRQf7ok1GN3HBAPljPp2ri9N+NGk+JLh49J+J+p6ybdijHw54TubqFyOSFl+y3qMR6q+PWuWfEEU0nTf301+DmmfRYfIs7rU/bUcsryhvdQVv/SjurL9rD4Q6kCdOt/Fd0B18rwT4nfHOP4dMPcGi6/al8C2+7yvCvju5wcDy/A3iMZ9xvsF/WuNvPE13qkK3aW/xO1oOwTyIrGHSW5DLk7o7AgA8/e9D0q9fWniB7Yw2/wu8bairL0u/FdvFk+4XWXH6fhS/titK7hS082//bYz/M2XDOct2lQhT8qlanTf3Ns1G/as8PM8Udn8O/iDdPMwQAeENUhAyu7LNPDGqjtkkc8dc1JqP7SuqWUAntPg14+1AEx8RadZRHDqGyRcX0ONucNnofzrnrPwP4wvojFf/CDRUtoi2z+1vFVzcybCerYsbkAkYJG8gdM1zuoW1lpB8uXwl8KdO3MoVbvWDI23kt8z6ahJxjAx+PHPThsTj6ztSw/N6c7/APcZL4bzWMuWp7Bef1mm/wAkzrbr9qu+spUiuvg94yhLqpzLL4dhALfwky60gyDx6emaqTftdW8LNHJ8NtcjlXqkut+DoyPqG8QZH5V5lbePvDemxW+pr41+Cfh6GVFUtG8dwpkDNkJL9qtQwAzgbc5zW3afHbw2qSi1+M/w3DRHDNp2jzXSj23x6sQeox9a9elw7xHVV4YGf/gub/8AkSKmR1Y/xMfh4v1qT/GMLfcad3+2ZfQHEPwt1OXnj/io/CWT6cJrT1gal+2t42htZZdG+CWr6hOjbREuu6E7H5d2T9nvJzjHYKx9qtyfGO9uradH+MsrJuBWXQ/A19KwABYiMut6j5HGQren3q0LXx9qtyYrex8Z/E/WnmVm3W/gmOwjAHT95faJCmfoxJrV8JcTdcJOK7uk0vvdRIVTI7K8c1w7/wC4df8A+RRmw/tSftEahI50v4DloAY9jT6tqCsVZNzllh0OcDa3yjDHd14rZtv2gf2n7y5+zW3wNsh8pfdLruqQqBkYBL+HgM89ASevpWVbv8SNXluXi0T4t6nE26JftV94Z0mFhux5i+XcW1woxyPk3Y/hz0iXwd8Ybu/Sy0nwL4pW1gRmafXPiPcWSu7k4VBpjX0jYxyX2BQRtDcgUuEc9k7SnRjbe9SlF/c6r/z8hvK8NFL2mYp/4KE3/wClzj+Ru3vxn/bGdtmlfArR3yPvN4ouNv5SaRCazrb4lft8XPlCT4P+GLYGVRI/9vvIVi43FUaOLc2M4BYD3p+ofBn4xatuhu/C+leQ4YN5/wAR/Fl3njgFTaRAgnGeeOuD0qun7LnjjVrqSfWbbwJaRyRRxYn0nVdcm2R8hDNc6pbAjcWOdncZBNL/AFRx8da+NpxX+OMvwhTqMUMsy1/Fjq9/KhS/WqaN54v/AG5poVEPh3wnoknmTFnu0a6jEQH7ofu9UhbdnBY8jggAcGubn8f/ALZVjaPe6z4u+FmkRR7mkN7Z3cYjQHguy626jPXrgetdJJ+ybr0qvELn4f2ybGCGD4fwlwxHylmn1Gbdg84wM+tbVp+yfPYymXS/FtropYYZtL8K+H7d2OVIy0tlP0we38R9sJ8KTdv+FWC+U3/7rImOW5dHV4vES8uShG/zvK33M8ol+Nfx4a3d7r41fBqDaMg2v2ov16YfUZu3cKfp6S6b8afHU6yS33xq0TUDvSEDQPDl3qUaSEM239ykzHcBnOeOB3yfoeD9naWWVpdd+Jni/UEJjIht7210eFTH0wuj2tkSDwCGLZx9cvvv2U/gxriQxeLLXWPFEMJRjBrfiLWdUtpChDKZba7vJIJAGAOGjIzzjpVf6sYNNLEZnOXfkpXX41KL/BFRoZU23OnXkv8Ar/CP/pOHf5nztrviz4m3EFvf2nxo8W2UaRjK2Pw6Zo5c8hy13p55PbaVX2rhY/2i7/SJVfUvjNr17FHhZFm0nwvppUllj/eC8lgdG3lgcqACrAgEYP3DB+zN+zjbIiQ/CvwqojIZf+JJYkhh0OTDnPv1ru9I+HHw88P2kNhoPhfS9NtrcBYorayghjRR0CqiAAD2qf7AylL3q9eXo3D86lT8gVHKo/BhZv8AxYio/wD0hU/zPzq1b9qXwHJaNcX3xJ1uYMGytrr3g2Bjnj5Vt79nBHQYGe/JGa429+Kul6uk4trj4pvEfl8yLW5CrYYDEf8AZsNy5PLf6sH7v0r9d4444Y1iiUIiABVUYAA6AAU+n/ZOS2ty4j/woX60WKE8Gk08HB+tTEv/AN2D8n/DfjHxfYjy7Tw38RtRt1y6vf6r4xYsgzgkjQMkkHOAxPp0Fat/rXj3WJ5Wsfg/rOqzOwQG6v8AxMvBDbi0l5bWII+UAYznP0r9S6KmOUZHHbCyk/784v77Uot/eCeXp80cuo/NVZf+l1ZH4sfFDwV8Ql+HPifVr74NSadDYaRdzT3kqPMsKx2jvJIhuNfLYjYH79tL2PlyDIb9kPD3/IA03/r2h/8AQBXl37SP/Ju/xS/7FXW//SGavUfD3/IA03/r2h/9AFKVDBw/3TDxpd7OTv2vdv8AC25nXqwnbkowh/ghGF/XlSb8r3sa9FFFSYBRRRQB/9b9/KKKKACiiigAooooAKKKKACvlP8AbV/5N71H/sOeFP8A1IdPr6sr5T/bUJH7Pmo4/wCg54U/9SHT6APpXUvEGg6M6RavqVtYvIMqs8yRFgO4DEZqzLqem29h/ak93FHZbVfz2kURbWxtbeTtwcjBzzXGeLvhL8KviDfQ6n498GaL4kvLePyYptT062vJY4sltivMjELkk4Bxkk1tah4I8Gat4VXwLqmgafeeG0hht10ua1iksRDblTDGLdlMWyMouxduF2jGMCuzkocsHzu/2vdVkvJ82vo1H1JvLXQ1dN1nR9ZR5NIvoL5YyA5glWUKT0BKk4qtF4m8OT3/APZcGq2kl7uZPIWeMy71zuXYDuyMHIxxWN4O+G3w7+HaXUfw/wDC2leGVvyhuBpljBZCYx52GQQIm7bubbnOMnHWsSy+CPwY0zxEvi/TvAPh+111J2uV1CLSrRLsTuSWlE6xiTeSSS27JJPNV7PDc0/flZfD7q1fmuf3fVOXoK8tNDuNS8QaDozpFq+pW1i8gyqzzJEWA7gMRmrMup6bb2H9qT3cUdltV/PaRRFtbG1t5O3ByMHPNcZ4u+Evwq+IN9Dqfj3wZoviS8t4/Jim1PTra8ljiyW2K8yMQuSTgHGSTW1qHgjwZq3hVfAuqaBp954bSGG3XS5rWKSxENuVMMYt2UxbIyi7F24XaMYwKnkocsHzu/2vdVkvJ82vo1H1HeWuhq6brOj6yjyaRfQXyxkBzBKsoUnoCVJxVaLxN4cnv/7Lg1W0kvdzJ5CzxmXeudy7Ad2Rg5GOKxvB3w2+Hfw7S6j+H/hbSvDK35Q3A0yxgshMY87DIIETdt3NtznGTjrWJZfBH4MaZ4iXxfp3gHw/a66k7XK6hFpVol2J3JLSidYxJvJJJbdkknmq9nhuafvysvh91avzXP7vqnL0FeWmh3GpeINB0Z0i1fUraxeQZVZ5kiLAdwGIzVmXU9Nt7D+1J7uKOy2q/ntIoi2tja28nbg5GDnmuM8XfCX4VfEG+h1Px74M0XxJeW8fkxTanp1teSxxZLbFeZGIXJJwDjJJra1DwR4M1bwqvgXVNA0+88NpDDbrpc1rFJYiG3KmGMW7KYtkZRdi7cLtGMYFTyUOWD53f7XuqyXk+bX0aj6jvLXQ1dN1nR9ZR5NIvoL5YyA5glWUKT0BKk4qtF4m8OT3/wDZcGq2kl7uZPIWeMy71zuXYDuyMHIxxWN4O+G3w7+HaXUfw/8AC2leGVvyhuBpljBZCYx52GQQIm7bubbnOMnHWsSy+CPwY0zxEvi/TvAPh+111J2uV1CLSrRLsTuSWlE6xiTeSSS27JJPNV7PDc0/flZfD7q1fmuf3fVOXoK8tNDuNS8QaDozpFq+pW1i8gyqzzJEWA7gMRmrMup6bb2H9qT3cUdltV/PaRRFtbG1t5O3ByMHPNcZ4u+Evwq+IN9Dqfj3wZoviS8t4/Jim1PTra8ljiyW2K8yMQuSTgHGSTW1qHgjwZq3hVfAuqaBp954bSGG3XS5rWKSxENuVMMYt2UxbIyi7F24XaMYwKnkocsHzu/2vdVkvJ82vo1H1HeWuhq6brOj6yjyaRfQXyxkBzBKsoUnoCVJxVaLxN4cnv8A+y4NVtJL3cyeQs8Zl3rncuwHdkYORjisbwd8Nvh38O0uo/h/4W0rwyt+UNwNMsYLITGPOwyCBE3bdzbc5xk4618mal4//ZK0X4jXFn8Kfh3YfEX4laddLLcJ4P0KzvLqyup5ZY2kvNV2xWVnKJI5PMFxdxyjrtORmvZ4bmn78rL4fdWr81z+76py9BXlpofaGpeINB0Z0i1fUraxeQZVZ5kiLAdwGIzVmXU9Nt7D+1J7uKOy2q/ntIoi2tja28nbg5GDnmvhjxT8NPj3+0Be2Wr+NPhz8OvAsIs5oRN4hsh42123JcmFVRVsrOEDLMyrc3KbjxnnO637FOkeK9C0zw78Z/iR4q8caRY2UNlJosNzb+HtAkWAoYwNP0SCzwkZRfLR5ZNmBg8A1PJQ5YPnd/te6rJeT5tfRqPqO8tdD6R8RfGP4ReELIan4s8caHotmWCia91O1toyx6DfLIoz7Zrx4/tq/s13HiJ/Cvh7xVN4q1JFV9nhzSdT1+Mh87ds2l2tzEScHgPmsz4c/sZfBD4b+PdQ8QaN4K0R9Hj07TbbSYrq2F9d2V1bSXrXc4uLsSy7rhJ4UZ/MLMIgGOFWvZYvg/8AA/w3rZ8dw+CfDul6xDK9ydUXTbOC5SZ8l5ftAjDh2ySzbsnJyaco4VOd6krJaPlWvr7/ALq805ehLk0ru3nqeJxftcXWq3d5ZeGvg347uWt9wim1OysPDsE5UA5T+2r6ymK8gbhEe4wSCKnT4j/tfa/4bm1fTvhh4S8Hs3zQN4g8WzXBEbfcaWPTtMlhyeCQt0RzgMetdV481P8AZX8a6lY3Hjmx8OeNdSCmC23afDrtyicuUURRXDoucnGAM+9bF7rXg3xHoX/CurT4aah4g8Mx28MQsptIgtdL8mHaYYlh1JrZCsexSqqhC4GOgryP7ayy0VHEc0r+8opSa9LSbbtrZqPr1PKefYS7jGrGT7RfM/ujdnmf/CK/teePdHWNvjJ4T8J3CS/vn8M+Gnv5VTcGCifUtRmi3FQVybXoSQM4IXUvgJrfi+O10XxX+0Z42u7qFwJodKu9F0Uyshyyf8S7TobhQcYIE24DOGFd74N0C/8AA8lxa/DL4PaL4Ptr8RtctHcWenCV1B2700+3n37MkZJ4yccc1gab8B7seJJvGMfhjwH4Y1w3DXMWoWGgLeaissnLym7c2x8xyWy2zJzznmq/tPCOU1SVWVvh/d8t3588opLzTl6E/wBs81lSpTk/8Lj+M1FfiY3iP9kH9mvVYre0+Jh1bxPtVfl8ReK9av0lCMGBaC6vmhYBgDjy8AjpXdaT+zJ+yv4YgttX0r4XeELFbRQ8V4NHsA6huAwnaLdzn727nPWsf4g/s3+APH0EWr/GTVR4gewhMRu7+w0dPLhJ3MqytZeZEmcniQEE5BB5rzm71D9jJ7bTfh3NqY8Z29vBFFb6XaT6l4htvJg2rEn2S0NxAETChU8sKuAABxXPUzGMVT5ly3fvc7irK/2bSlzO3R8uul+p7OV5ZnWYOX1DAymlvu2u9+SM9vNn1LJ8RfhfoSLp8nibR7BYFwsP2y3j2qOgCbhgewFc0nx18AXz+T4ba+8QzswRU06wuZlYnpiUosOPUlwBzkjBrxX4SXeg/D/w+ulfDL4I6rHfCBftF1b6TYaBHdyxllUyNezWszdMgtGSAQcc4pbD4YeN7rWbXx34c+Dnw88EeJJZpLqXULwDUNTimmDF5C1nZ2+ZWLHey3Rzk/Me8fWY1HJwqyUbe7+5bd7bN+05Vr1XN3serDgvOJJSxFWlRXVSlDnjdX1j7Tmuv8DPatR+IvjSKaGKw8Dy24mG7fqup2NkoXHPEMl0+c4GNn1IqZpvjFevLdz3nh3w/pjRgo4W51OQFh94yM1lHjkY+Uj6188fGT4D+C/FdhceJ/2qPiBpMdggEFvONL0jSobWNz/qku9SS9uRuZuNlwvOMDdyfLX0r4BeLfDun+HPg/8ADfxH8ZmtrGez0u51I3w8OW6WxWFMXesPHYeWpACfY4pjtU7EI6+zlfBWOx9OFWl7ZwvacpclOEf+4kWltracoa6XMq3DeWUlbFZpOb6KnDTbS7caMkr6O3N3Sex71rfxE8BaFbPZeMfjw91qCSCN7bR/7PNz5jcBVtbW3ubrvwMtjqfWsqLVfC+uTz+HdH8H/ELxekSqTLfXl1plvKw5xjU72xLHjJxEQO3pVb4X/BD48eB/CUnh3w5eeAvhp58UEMjaD4emv7uQwRLH9olupLixhlnZt7Zks2Vc87+cn/DB3wg1fxL/AMJh49v9T8Taq63BlkT7FoYlluwRcSSNoVrp8srSbjnzZJOCR/E270o+HmSRnP69mCcUtFGnKtO9tnzz9lvpdVGtL66GX1PIqS5Y4GVaSur1arlBrvy8sZr0cuqvscb4j8ZaL4At0ttY8I/DL4ZaqqPJbw+Kdetm1AwYZRJ5FvbMXz6LcNu+7nJyLVn8aL3Xruyt7T4rTyW0cCTSW/gbwJqOoRkNuACXbw6nFtJBP3FJwDgA8/RPwa+Avgn4Nah4rvPDGgaTpX9ual9ot2sLSOCSKyW3hiS3d1QMQsiSOBkjLk9S1e8UpZLw7hJeyoxq1FZe8pwpJuyb9yNOVrbfG9j0sLnyw6awGCoUU76Kkp/jVc36WtY/PyCTUPEuqzz6PoXxb8byThd7ane/8Ilp8aFihHlNJpLn+8RHbyMR+ApNN/Z5+I2uahZ6hdeAPAvhyBYHLnX7zVfHV4JHK/uwlybCJABklhNJggADkkfoJRWqx+X0v93wFO/SU+apL58z5H/4Aby4yzl6LGTitrQlyRt/hjZI+T/DH7Pfj/QZXa18f2HhdJXBkHhHwrpmkNIgTaFZr0alnHHPBwMCuqi/Z5gmuvtuvfEbxtq82Ao3a5JYoACp/wBVpqWkZJK5yyk8kfdOK+hqK3hxXjYK1Fxp/wCCnTg/vhGLPn8TOdebqV5OUn1k23+LZ8/S/sz/AAzvcNrV34l1dg+//TPFWuzJncHA8s3vlgZHQLjHB4JFW5P2aPgnMR9q8Om5A6LPe3kydCPuyTMOhI6V7tRQ+MM2/wCgup/4HL/M5/q9P+VfceCR/ss/s3JM1zP8MvD15M2cvd6bBdsckk8zq56kmut0j4J/Bnw+WbQfAWgaaWABNtpdpDkABQDsjHZVH0AHYV6dRWFfifMqq5auKqSXnOT/AFKVGC2SMS08NeHNP2fYNKtLby+F8qCNNuOONoGK26KK8epVlN3m7+paQUUUVmMKKKKACiiigAooooAKKKKACiiigAooooAKKKKAPF/2kf8Ak3f4pf8AYq63/wCkM1eo+Hv+QBpv/XtD/wCgCvLv2kf+Td/il/2Kut/+kM1eo+Hv+QBpv/XtD/6AKANeiiigAooooA//1/38ooooAKKKKACiivD/AIx/GHUPhrc+HfDnhTwneeOPFniuW4TT9LtJ4LQGGzjEtzPNc3LJFFHErKOSSzuqgckgA9wor4Lt/wBsvxhfaPJ8TrP4UXsPww0m8XT9Z1W71GGHUrK4jlW3vWTTRG/nQ2NxuimcTgsUdowyrlvvSgAr5T/bV/5N71H/ALDnhT/1IdPr6sr5T/bV/wCTe9R/7DnhT/1IdPoA+rKKKKACiiigAooooAKKKKACiiigAooooAK+evip+0NofgXXB8OPBOlXHxB+Jt3aTXVp4Y0qSJZ1jjVSs+oXMpEGn2rM6L51ww3bsRJKw2Vyvif4qeN/ip451b4P/s93KWCeHJTbeKPGE1uLm00m4Kbv7O06NyI7vUwGVpd26C0Ujzw8rCA9Z4V8P/Cb9mPwpD4U8PxXNzqGqSTXcv8ArNS17XtQYNJPdXMnzTXM8pBLSuQicICkYVRhicTTowdSrJJLqzDE4qnRg6lWSUV1ZxcvwC8dfF8yXX7Tnij7fpExbb4O8Oyz2OhIhZtqX1yDHeam23buEhhtmIP+i96+iLKz8A/C3wxb6bp0GmeEfDunjy4YYlhsLKAO2dqIuyNMsegAyT61x+Pi74vBB+z+A9P8z/pnqOpyRrJzz/x6wF4x/wBNyCfUVf0T4OfD7SJFvbrTF1zVAY2fUdWP2+9eSIBVcyz7ipG0YCbVHYCvM+v4ir/u1LTvO8fujbmfmmo+TZ5n9oYir/u1Ky/mneP3Rs5PzUlHyZVT4tW2tbv+EB0DU/FKbXK3NvElrZMUcoQtzePCknIPMW8UqS/GzWpIz5GieFrZom373n1a5EhI24C/ZIlAGT95+3HWrPjX40/Cv4eXQ03xb4ltLTUneFFsI2NzqDtcMFiCWcAkuG3EjG2M1yH/AAs34p+K5RH8OPh1Pb2TpcAal4ouf7HiEkTBE22aR3F6yvyR5kMPA6/MDXNODb5a2IbfWMFb8rzX/gR9Ng/D/NsTSjiMRNxpy+03GjTfX3ZTabdukZtvojn9G8N+P9f+KWveE/G/ivV7rRdC0zR762lsgNJiubq/kv47mJntlV2SJbeFlQS7l3/Ozblx6Onwg+D+iQ3GoX/h6wmU5ea51MfbHwO7TXZkbAHq3AryCx0n4nePvHfiT4deOPiJeaXJpGk6TfTQ+F7OHTIR/aj3ke1Lq5N5dsVNo/zK0J+YEc8L6DZ/s0/BOHUpNb1fw1H4k1OaNY5LrXpptZlcJ05v3mCn/dA9qUcopN3+rpvvN8z+TfO/xR0x4K4eo64rEe0l05KcqnbRyrOm11+HmWnVMm1H9oD4EeFpLXRIPFWn3NzJJ9nhsNIDalcB0Unb9msFmkUAKeqADGKon4z+K9aS8XwH8LvEepvbSrEk2ppb6HbSbgCXH26VLrYM8kWx6HAPGfadH0LRPDtkum+H9Pt9MtE+7DaxJDGPoiAAflWrXrKhWas5pLyX6u6/A9ZZjlFBfuMJKbX/AD8qPl3/AJaaptaaW52eDzWP7SXiE3StqvhrwVbyKBCLe2utduUOBlmllewiz148lgMdTnhifBTXdVNjN43+JvijWZLQfPHaXMOi28rHqSumQ282PQNM2Prg12XxD+MHww+FEEE3xC8S2eiy3gY2ttLJuvLsqyqVtbWPdPcNuZRtiR2yQMcivMU+NHxU8X3CJ8KvhNqM1gZJIzqfiq5Xw3bEJgB47Zo7nUWBJ48yziBAJDdM/Q4HgjF4mksQ4P2b+1OShB26JzcYN+S18jF8b4il7mGjCnbbkpx5lpbSbTqffM6mw/Zu+BdlPcXlx4MsNXu7tt81xqyNq1xI3q01808h44+904rU8efFz4MfArRYV8eeJdK8JWdvbO9taSyxxSvBbgAi1tE/ey7eAEiRj0AGcCvOrb4P/GPxytvdfGn4mXFtCEtmk0bwXG+hWRlj3NKsl80k2pSq5KrmKe2BVeUyxr0n4d/A74T/AApuLvUfAnhu2sNT1Bpmu9SkL3ep3Rnk82T7Rf3LS3UwZ/mxJKwyBjoK9Sjk2S4J/vqrqP8Alox5Yvy9pNJp+lKafRnj5lxBmOOt9arSnbbnk5W+Tb/NHj3hH41fGbxv4c01fAnwyv7u5kVkn1jxRMnh7TiVjLCSOBY59QkDPhQPsUaNyQ4GCegtPhh8ffFSJP8AEr4rnSFkhiEmn+DtMg0+FZQQzg3mo/b7l1OMBozAcZ4GePfPDeuQeJtBsdftY2iivoxKqPjcoPY44rbrLCcT06VGCy+hCKsvekvaTkujcqnMlLq3CMPQ8PB0U6UHzuSste+m/wA/M8L8I/s1fBLwbrA8UWXheDVPEfmLOdZ1h5NX1UzIuwOL2+aadDjsjqvoBXsWsy3Nvo99PZZ+0RwStHgbjvCkrgc557VpVU1C8TT7C5v5FLJbRvKQOpCKWIH5V5maZvisZL2mLrSnJK15NtpfO+nkejhaajOKjHrt3MDwLe6rqXgjw9qOvFjqd1p1pLdb0Ebee8KtJuQBQp3E5AAx0wK6qsXw3rcHibw7pXiO2jaKHVbWC7RHxuVZ4xIA2OMgNg4rarzKXwrW51Zhf6xU5o8ru9O2u3y2PM/h5q/ifVNT8bw+IjIYNO16S207fEIgLIWdrIuwhV3r5ryfOdxzkZ4AHplch4V8Y2fiu88RWdpBJC3hzU30yUvjEkiQQ3BdME/LtmA55yDXX16ua83tnzU+R2jov8K1+e/zOCG24UUUV5xYUUUUAFFFFABRRRQAUUUUAFFFFABRRRQAUUUUAFFFFABRRRQAUUUUAFFFFABRRRQB4v8AtI/8m7/FL/sVdb/9IZq9R8Pf8gDTf+vaH/0AV5d+0j/ybv8AFL/sVdb/APSGavUfD3/IA03/AK9of/QBQBr0UUUAFFFFAH//0P38ooooAKKKKACvH/i58FfDfxgg0eTVNT1Xw/q3h+eS407VdEvGsdQtTMhimRJQGBjlQ7XRlIOAcZAI9gr5h/aJ8feLvDureBfAvhfxPY+A08aXl3bz+Ir+CO5W1NrB50dtbxTskJubk5EZlLKFR/kdtooA8k8U/srfCf4WeHZb3UPGnirTvhlDd2F1qfhmGVr+yv73zoY0km2W01+wuJ9sl0qShJXLPJhd9ffNfn74+1f4tfAHQ4PH1x8dl8diO6tYx4f1fTNKifVvtMyQm3sZNOjtpluGD5hx5i7gAy7ckfoFQBxPjfxxb+BrK3vbjR9V1kXMhjEek2Mt9ImBnc6RAlV7ZPGeK+Jv2sPjNY+Jvgtc6JF4S8T6c9xrnhcie/0W5tbZNmvWD/PK6hVztwuerEDqa/Q+vlP9tX/k3vUf+w54U/8AUh0+gD6sooooAKKKKACiiigAooooAKKKKACvmb4ueN/EnivxbB+zz8J72aw8Q6jbLea/rVuoP/CO6PISgkVmyv2+8KtHZIQdoWS4YFYgsne/Gr4lXPwy8GrfaHYf2x4o1y7h0jQNO5AvNVvMiFHI5WCJVee4cf6u3ilk524PkPw08FXejW178NdA1m51jVLi6e/8c+LiFhmvtVnUeZb22ziN9oWNUQ7bO2SOJW8zaRxY3GxoxWl5N2S6t/1q3slds4sdjo0Yq6vJuyXVv+tW9krt6HZ+F4dI8JaBB8F/2d9Jt7LTvDGLCW8YFrDTmOXmyxO+8vCWLyDcSZXLTyByc+gaboHgn4XadqPifV76K3luNsmpazqk6LLK2FQGWeQqqIMAJGu2NeiqM15zffEiw0lJ/hT+z3osHiDXtIVrZhGfL0XR5Q4QnULpT99WLO1vFvuHKsCEzvG3o3wR02+1mDxl8WrxPHfiW1aQ2slzbiPT9OV5FdVsbEtJHEy7EzM7STsVyZMYUeTh6U5z9pO06i6/Yh5R7vo3u+rimkvpMBwXGgoY7PqnLJ6xgledrfZi7ckWnb2k2pSTvCMo+6smP4u+NPiF50PwR8Lm7sMER+IddL2OkyZRGV7WFVN3eL8zDISKMlTtmwQTYHwh8ceKZ3m+KfxE1DULR5fMGl6En9hWAQxeW0MkkLyX0qbiW5ugCcZXAxX0BRXq/UubWtJy/Bfct163PXfFfsPdy2jGkv5rKdT19pJXjLzpqmvI4vwV8OfAfw50/wDszwNoNnosDKiyG2iVJJdgwGmk+/K2OrOzMepOa7SivBPE/wC0n8L9C1q48I6FcXXjTxRbu0T6R4ctZNUuo5UdY2jneL/R7QqzDcbqaFVGSSMGvdynI8Rin7LBUnK3SK0S7vol3bsl1Pl8fmFStUdfE1HKT3cm2383qz1Cw0XwpbeM9Y8QWAj/AOEjv7Kwt78iZmkNpbPctaboixVF3zXG1goL/MCW2DavjDx14J+Huk/29491+w8OaaXEQudRuorWJpCCQgeVlBYgEhQcnHAr5W0b4dftK+M/H2v/ABH1LWdP+E1p4ltNGsnsbGOPXNajtdLlu5dpupgLC3mk+1uGKwXagbQrZUs3rfgn9m/4WeDdfj8bXVlP4q8YoqL/AMJB4gnfVNTBj34MMk+UtR+8YbLVIUwcbcAY97+xsBhrvHYlSkvsUved+zqO0Ev70HV16W1OL2kn8K+//Lf8jnh+0Vf+LYv+LK/DzxB4zWS3huIb+7tj4e0h1nzsIutUEM0qkDcWtracBSD3FNu/hz8fviMzD4hfECPwTo8sc6NpPgyLbdHzGj8vzdavkeU7EVxm2tbR8vkP8or6bopLiWlh3/wn4aMLfal+8n83JcifVONOLXcPYt/G7/h/wfxPKfh38DvhN8KZZ7zwH4YtNN1G7MpudRZWuNSujPIZpDcX05kuZt0h3HzJG7dgMerUUV8/j8xxGKquviqkpze7k22/m9TWMFFWirBRRRXGUZOhWOk6bo9pYaCFGnwRhYNjmRdg6YYkk/XJrWrmfBmhz+GfC2maBcyLNLYwrEzpnaxHcZ5rpq58Jf2ULx5dFp202+Rz4S/soXjyuy07abfIKrXkVtcWc8F7j7PJGyyZO0bCMNk8Y471ZrP1azfUNKvLCNgr3MMkQJ6AupUE/nW8tjso/Gru2u/Yi0Ky0rTdE0/TtBCjTLW3iitQjmRfIRAse1yWLDaBgknPXJrVrmvBmiT+GfB+heHLmRZZtKsLW0d0ztZoIljJXPOCVyM10tTT+FaWNsdb28+WXMrvXvrv89zmfDukeGdKutbm8OiMT6jftc6jslMpN6YYo23gs2xvKSP5BtGMHHJJ6avPfAng688Kaj4wvLueOZfEmtSapEEzmON7W2twj5H3swk8cYIr0KvSzLl9r7tRzVlq/RafLb5HHDbYKKKK4CgooooAKKKKACiiigAooooAKKKKACiiigAooooAKKKKACiiigAooooAKKKKACiiigDxf9pH/k3f4pf9irrf/pDNXqPh7/kAab/17Q/+gCvLv2kf+Td/il/2Kut/+kM1eo+Hv+QBpv8A17Q/+gCgDXooooAKKKKAP//R/fyiuU8ZReNrjRjbeAbiwstUmkVDc6jHLPDbxHO6QQRNGZnHAVDLGDnJfja3xV4p8I+CdO1Se2+IH7WuvaR4ltm3TRpr2h6THBIfm2iw+yhFTphZQ5x/EetAH6AUV4z8H4fiHDpayeJPGGnfEHw7e20F1o+uW8KW15cwTDepnW3zaTKyFWSeDylYH/VfxH2agArB8TeFfDHjXRbjw34x0iz13SLwATWd/bx3VvKAcjfFKrI2CMjI61vUUAeIeC/2af2evh1ri+JvAvw38P6Fq8ZJju7TTbeKePd18uQJuQH0Uivb6KKACvlP9tX/AJN71H/sOeFP/Uh0+vqyvlP9tX/k3vUf+w54U/8AUh0+gD6sooooAKKKKACiiigAooooAKKK+Vv2rPHMmmeErL4WaPczWur/ABBaWzlntt32iy0aIL/ad3EVBIm8uRLW15Gbu5txnkkRVqxhFzm7Jat+RnVqxhFzm7Jat+R5doviLUfjZ8VG+JfhyaDIjvNI8DvNGk6WelxyeVq/iXarMG+2SoLax3FQ8MauD5dxKB6V4cn1P4m6e3gn4RX0/h74b6SHs5/Etuy/btXuAStwumSEEBA+7zr8g75SwgBIMo4fwX4CvviGLz4f22zRfBtmY7XxMLF1R52t4hHb+GrSaDb5VnYQbY7t0JZ3LRKVLTEfbthYWGlWFtpel20dnZWcaQwQQoscUUUahUREUBVVVAAAAAAwK+bwFKpipvE1LpPRLZ27eV95Pdu0dopv6LK8PDLILH4mPNi6iThGSuqEHquZPR1Zq0mmrQTSfNNLkyPCXhLw34E8OWHhHwjp8Wl6RpkYit7eIHai5ySSSWZmJLO7EszEsxLEk9FWdq+saT4f0u61zXr2DTdNsI2muLm5lWGCGJBlnkkchVVRySSABXzbH8YviF8W51g/Z10i2/4R8NiXxb4giuI9NfDJkabZJ5Nxf5UtibzILfI+SWXlR9/lHD1fEwc6SUacdHKXuwj5X722iryf2Ys8PF42dSpKrWk5Tk223q23u292292/me/+LfGXhPwDoNz4o8baxaaFpFoB5t3ezJBChY4UF3IG5iQFHViQACSBXgsHxP8AjL8VI1b4OeEl8NaDOw2eI/FsckPmwiQo0tno0bJdyhlUtGbuSzBBVgHU4rU8F/s4+G9O1iPxz8Vb5/id46V4JU1jWreApYyQKgUaXZovkWCB08z90DKzktJLIcEfRVevPE5bgfdw8fb1P5pJqmv8MNHLXZ1LJrR0jlSnLfRfj/Xp958vx/syweKLKOP44eOvEHxGeSJEurSa6/snR5nG0tnTtMFvG8ZK8R3DTjBIYtkk/QPhjwp4X8E6LB4c8G6PZ6DpNsWMVnYW8drbxl2LuViiVVBZiWOBySSea36K8vM+I8bjIKlXqvkTuoq0YJ91CNoR+SRpCjGOqWv9dTyrQta8WXPxn8Y+H78yf8I5YaNoNxYAwqsf2u5m1JbzbKFDO2yG33KWIT5SAu87vVa4rTfG9jqfxA1/4exW8iXfh/T9M1CWY48t01OS7jjVcHO5DZsWyMfMuO9drXiGgUUUUAFFFFABRRRQByfgW+1bUvB+k3+vFjqE8CtPvQRtvPXKAKB9MCusrE8N65B4m0Gx1+1jaKK+jEqo+Nyg9jjituubBW9jC0ubRa99N/mcuCt7GFpc2i176b/MKzdZlubfR76eyz9ojglaPA3HeFJXA5zz2rSqpqF4mn2FzfyKWS2jeUgdSEUsQPyreWzO+h8cbK+u3cwPAt7qupeCPD2o68WOp3WnWkt1vQRt57wq0m5AFCncTkADHTArqqxfDetweJvDuleI7aNoodVtYLtEfG5VnjEgDY4yA2DitqppfCtbm+YX+sVOaPK7vTtrt8tjzP4eav4n1TU/G8PiIyGDTtekttO3xCICyFnayLsIVd6+a8nzncc5GeAB6ZXIeFfGNn4rvPEVnaQSQt4c1N9MlL4xJIkENwXTBPy7ZgOecg119ermvN7Z81Pkdo6L/Ctfnv8AM4IbbhRRRXnFhRRRQAUUUUAFFFFABRRRQAUUUUAFFFFABRRRQAUUUUAFFFFABRRRQAUUUUAFFFFAHi/7SP8Aybv8Uv8AsVdb/wDSGavUfD3/ACANN/69of8A0AV5d+0j/wAm7/FL/sVdb/8ASGavUfD3/IA03/r2h/8AQBQBr0UUUAFFFFAH/9L9/K/Im/8A2cr/AMPWqeJNV+DOnfEiK11XxlpurfZZtNludesvEF0t7aaoZrl4/LltZo1tpPMcSwfvGjzGBX67V+Q2kzXP7N3hnW/EXhvxno9tr2o6lr83ifwHrGt2lu95HcajdNb3un+dN/ol99laI+WcRXCbQ4SQB6AP0n+BtlremfBXwDp3iS+g1LVrXQNLiu7q2dJYJ50tYxJJHJGSjozAlWX5WHI4Ir1KvCP2WbWex/Zj+EVlcqFmt/B+gRuAQwDJp8AIBUkHkdQcV7vQAUUUUAFFFFABXyn+2r/yb3qP/Yc8Kf8AqQ6fX1ZXyn+2r/yb3qP/AGHPCn/qQ6fQB9WUUUUAFFFFABRRRQAUUUUAFflXp3inWfjR8Wb3x74Tjkm1XxNcNp/hq5EImgsNG07Bt79jLHGrRAyyaqwDMJZJ9NiO4p8v1J+2N8RH8HfCWbwvpt79h1bxw76RFOkoiktbNonk1C6R9ylHitUkWF84Fy8IP3qj/ZO+FI8H+Do/G+r2MNnq3iC2iS1t44Fh+waSjNJb24H3lMjSNPIDgqXWLGIVx87m7liK0MDDZ+9J9op6L/t5/gnoduW0KUqrr4hJ06VpOLV1Od/3cGv5W05z6OMHTdnUTPo7wb4R0XwH4X03wj4ejMdhpkQjQsQZJGJLPLIwA3SSuWeRsZZ2LHk1xPxP+Mvhr4Yvp2kSWl54i8Ua3Isem6DpMaz6ld5cK8oR3RIreIEtNcTOkUag5fcVVue+MXxe1fwrf2Pw0+Fulx+Jfib4iiMlhYyl1sdPtdxRtU1WZOYbKIggAfvbiQeTCCxZk2Pg/wDBvTPhXY32oX+ozeKPGfiBxca74hvVUXeo3AHACr8sFrF923tY/wB3CmFGWLO36bl+S4fCYaGMzBe6/wCHTWjmlpzN/Zpra+83eMLWlOHDi8bVxFadSUryk25Seur1fq3v+fn5x4a+CGvfErUbX4h/tO+TrGpQXjXuk+FYpfO0HQVCGOEMm1F1C9VGZpLmdWRZHYW6RqoZvqyiivMzjPcRjpxdV2jHSMVpGC7RXRd3q5P3pNybbinSUdgooorxzQKKKKAOUsNF8KW3jPWPEFgI/wDhI7+ysLe/ImZpDaWz3LWm6IsVRd81xtYKC/zAltg29XXmmjeCL7TPi14r+IUtxG9p4g0nRdPihGfMR9Mm1CSRm4xtcXihcHPytntXpdABRRRQAUUUUAFFFFAGToVjpOm6PaWGghRp8EYWDY5kXYOmGJJP1ya1q5nwZoc/hnwtpmgXMizS2MKxM6Z2sR3Gea6aufCX9lC8eXRadtNvkc+Ev7KF48rstO2m3yCq15FbXFnPBe4+zyRssmTtGwjDZPGOO9Waz9Ws31DSrywjYK9zDJECegLqVBP51vLY7KPxq7trv2ItCstK03RNP07QQo0y1t4orUI5kXyEQLHtcliw2gYJJz1ya1a5rwZok/hnwfoXhy5kWWbSrC1tHdM7WaCJYyVzzglcjNdLU0/hWljbHW9vPllzK71767/Pc5nw7pHhnSrrW5vDojE+o37XOo7JTKTemGKNt4LNsbykj+QbRjBxySemrz3wJ4OvPCmo+MLy7njmXxJrUmqRBM5jje1trcI+R97MJPHGCK9Cr0sy5fa+7Uc1Zav0Wny2+Rxw22CiiiuAoKKKKACiiigAooooAKKKKACiiigAooooAKKKKACiiigAooooAKKKKACiiigAooooA8X/AGkf+Td/il/2Kut/+kM1eo+Hv+QBpv8A17Q/+gCvLv2kf+Td/il/2Kut/wDpDNXqPh7/AJAGm/8AXtD/AOgCgDXooooAKKKKAP/T/fyvy98DeD/HPw6fX/DOs/suW/jOWfXdZv4Ncm1Dw59s1O3vb6W5jmuFubgy70WUR5LHKqpwmdi/qFX4feItO0vwv8Yb1Pir8MvF3iHxhrFn4zsNZu9PsL66/tsX2o2U2gfYL6DMcMMVvEQgVoxashDANywB+0PhLzf+EV0bz9GHhyT7Fb7tLDRMLBvLXNsGgJiPkn5MxkocfKduK6CvOfg/YeM9K+E3gvTPiNN9o8V2mi6fDq0m/wAwvfx26LcMXydxMgbLZ+Y8969GoAKKK+Uv2lrXXbfWvhz4wm0XV/E3gzwxqst9rOnaH5sl4Zkizp921rCyyXcFtOC7wLuYsUcI+wigD6r3pv8AL3DdjOM849cU6vw18DaR4W8c6RPL4U8A+MLr9oqXxBLOvjK403U7CJGbUDIl3NeXQhSKxWzKxvZugJUGJY2OJD+5VABXyn+2r/yb3qP/AGHPCn/qQ6fX1ZXyn+2r/wAm96j/ANhzwp/6kOn0AfVlFFFABRRRQAUUUUAFFFeSfHb4lr8IvhN4i8eRiOS+s4Fh0+KUhY59Su3W2somJIwslxJGrHPyqSTwKUpJK72FKSSuz4d1oSftQftdXGhr/pPgrwIsumzEEmOWO0nR9SVv4T9qv44bR4nXOyzeRG5r7W+M3xL1LwNpVh4f8E21vqnj7xXKbPQNPuDJ5LzDb5t3c+UDItnZowluHGPl2xqwkkTPjf7Mng7QvgH+z/ceO/F90YzcWR1fUb6YK8wsbaIvE0jIAzs0e6dgQW8yZxya7z4H+DPFWpalf/Hn4r2cFn418XWlvDbafGC40DRlAlh0xZnVXeVpGM124VFeYhAuyGM12cCZbSVGpnePV4tpqL0539in35Yx96pbbWN4ynFkOu3Rp0o7u8n6ytf5xiow00bjzLdnWfBz4Oab8KNN1C7u9Rm8S+MPEsqXniHxBeKq3eqXartUlV+WG3hU+XbW0f7uCP5Vyxd39jooq8yzKvjK8sTiZc05bv8ABJJaJJWSSSSSSSSSRUIKKsgooorhKCiiigAooooA8q0LWvFlz8Z/GPh+/Mn/AAjlho2g3FgDCqx/a7mbUlvNsoUM7bIbfcpYhPlIC7zu9VritN8b2Op/EDX/AIexW8iXfh/T9M1CWY48t01OS7jjVcHO5DZsWyMfMuO9drQAUUUUAFFFFABRRRQByfgW+1bUvB+k3+vFjqE8CtPvQRtvPXKAKB9MCusrE8N65B4m0Gx1+1jaKK+jEqo+Nyg9jjituubBW9jC0ubRa99N/mcuCt7GFpc2i176b/MKzdZlubfR76eyz9ojglaPA3HeFJXA5zz2rSqpqF4mn2FzfyKWS2jeUgdSEUsQPyreWzO+h8cbK+u3cwPAt7qupeCPD2o68WOp3WnWkt1vQRt57wq0m5AFCncTkADHTArqqxfDetweJvDuleI7aNoodVtYLtEfG5VnjEgDY4yA2DitqppfCtbm+YX+sVOaPK7vTtrt8tjzP4eav4n1TU/G8PiIyGDTtekttO3xCICyFnayLsIVd6+a8nzncc5GeAB6ZXIeFfGNn4rvPEVnaQSQt4c1N9MlL4xJIkENwXTBPy7ZgOecg119ermvN7Z81Pkdo6L/AArX57/M4IbbhRRRXnFhRRRQAUUUUAFFFFABRRRQAUUUUAFFFFABRRRQAUUUUAFFFFABRRRQAUUUUAFFFFAHi/7SP/Ju/wAUv+xV1v8A9IZq9R8Pf8gDTf8Ar2h/9AFeXftI/wDJu/xS/wCxV1v/ANIZq9R8Pf8AIA03/r2h/wDQBQBr0UUUAFFFFAH/1P38r8dNC+LPwP8AEWpeJ5fjj+0l4l8M+MrLXtXtLrTNO1yTTtOtYbe9ljtEtI7eIo0f2YREtvZ95YPhwyj9i6/JOf4q/tO+OvENtcaN8ZtK8EW/iW48ZWtpYtotjPDpN94au1jtrG8nuGaQvPbCWeVztKbcqjIQaAP0/wDAM+jXXgTw5c+HNWm17SZdNs3s9RuJjcTXtu0KmK4klYAyPKmHZyAWJJPWutry74H+KLrxv8F/AXjK9nuLq513QdMvpZrtI47iSS5tY5GeVYlSMOxYlhGqpk/KAuBXqNABXlXxU+L/AIa+E1lpratZ6jrWq65O1tpuk6Rate6hfSxoZJBFECoCxoCzySMkaD7zDIz6rXjHxb+FesePbjQPE3gvxK3hHxd4WlnfT9QNpHfwGK7QR3Fvc20jJ5kUqqpISSN1ZFYOMEEA8S8T/H/TPFekL4X+JvgT4g/C3SNWurSEa7JFDbR28n2iNoFlu9Mu7qS2WaQLE7SKqEOUdgrGvtSvjrV/gl+0P8TLNvCXxl+JejzeD7iSP7dZaBoElhc6hBG6yGCS5ub268qOTbtk8uPcVJCuuc19i0AcT438B6V4+srew1W/1XT0tpDIraTqt7pUjEjGHkspYWdefusSM84zXxN+1h8EfDPhb4LXOu2OueJ7ue21zwuFjv8AxNq99bN5mvWCHfb3N1JE+AxK7lO1sMMMAR+h9fKf7av/ACb3qP8A2HPCn/qQ6fQB9WUUUUAFFFFABRRRQAV8G/tHH/hbfx2+HvwAtm32Wm58QasFYKV80S21tztfOLdL04ONspt2z0r7xJAGTwBX5b/DL4j6jPD8Sf2k/D1p/a3ib4j6uuh+C7bmWO4muIlSw82NGXy4Us4La6uyXBjRLhs7hiuWvgKuNqUsuo/FWkoeVtXJt9Fyp3ey3Zw5i17Pke0nb5btfOKdra3+9fTvi13+OXxVX4S6b8vgX4fXFnfeKHNs3l3+qIY7vTtJilfEbRwgJdXgQNwbeIkB5Vr6srzb4SfDTSvhH4A0vwPplxLfyWivLeX9wzyXOoX9wxlu7yd5Gd2luJmaRsscZ2j5QAPSa+s4hzGjUnHC4P8AgUtI6Wcn9qbXebV7O7jFRhdqKZ00ov4pbv8AqwUUUV86ahRRRQAUUUUAFFFFAHKWGi+FLbxnrHiCwEf/AAkd/ZWFvfkTM0htLZ7lrTdEWKou+a42sFBf5gS2wberrzTRvBF9pnxa8V/EKW4je08QaTounxQjPmI+mTahJIzcY2uLxQuDn5Wz2r0ugAooooAKKKKACiiigDJ0Kx0nTdHtLDQQo0+CMLBscyLsHTDEkn65Na1cz4M0Ofwz4W0zQLmRZpbGFYmdM7WI7jPNdNXPhL+yhePLotO2m3yOfCX9lC8eV2WnbTb5BVa8itrizngvcfZ5I2WTJ2jYRhsnjHHerNZ+rWb6hpV5YRsFe5hkiBPQF1Kgn863lsdlH41d2137EWhWWlabomn6doIUaZa28UVqEcyL5CIFj2uSxYbQMEk565Natc14M0Sfwz4P0Lw5cyLLNpVha2jumdrNBEsZK55wSuRmulqafwrSxtjre3nyy5ld699d/nucz4d0jwzpV1rc3h0RifUb9rnUdkplJvTDFG28Fm2N5SR/INoxg45JPTV574E8HXnhTUfGF5dzxzL4k1qTVIgmcxxva21uEfI+9mEnjjBFehV6WZcvtfdqOastX6LT5bfI44bbBRRRXAUFFFFABRRRQAUUUUAFFFFABRRRQAUUUUAFFFFABRRRQAUUUUAFFFFABRRRQAUUUUAeL/tI/wDJu/xS/wCxV1v/ANIZq9R8Pf8AIA03/r2h/wDQBXl37SP/ACbv8Uv+xV1v/wBIZq9R8Pf8gDTf+vaH/wBAFAGvRRRQAUUUUAf/1f38r8rtT0DW/wBoBfFUHiPXvhn4Ts08SXzXPhvWvDKajfxXOnzva213qDy6hb77me2jRw4iCtC6hS0Zyf1Rr8mPCXwlv9GuvE0Hir9kjTfidcXGv6zdR+Jb298NXV3qMVzfTSxtP9sneSNo1YRbd3RAdsZJRQD9Q/BtrPY+D9Dsrq7tL+a3sLWN7iwhFtZzMkSgyW8IeQRRORmNA7BVIG44zXSVzHgm3Sz8G6DaR6CnhVILC1QaPH5OzTQsSgWi/ZyYdsH+rHlEphfk+XFdPQAUUUUAFFFFABXyn+2r/wAm96j/ANhzwp/6kOn19WV8p/tq/wDJveo/9hzwp/6kOn0AfVlFFFABRRRQAUUUUAfM/wC1x40m8JfBPV9M055k1Xxcf7Cs2twTNH9sjdrueMjADWtlHcXIJIGYsZyRXlP7PvgdLr4hadavapFpPwg0dbKNDAqBfE3iFEvL8KUfbmxsWt7dCEGFuZU3cFR5z+1/8RtFHxc0nRtVWO/0vwDpb6pdWJkZHvb2/JaO2hI4FwYLU2qggk/2igAO4V9s/BDwFqnw8+HlnpfiaaK68TalNc6trlxCB5cuq6lK1zd+WQqkxRyOYocjIiRAelepkl6McTmHVR9jD/FNKVZ/9u0+SL8q2mx5k4OeKV1pFfi3t+Cat5/L1uiiivLPTCiiigAooooAKKKKACiiigDyrQta8WXPxn8Y+H78yf8ACOWGjaDcWAMKrH9ruZtSW82yhQztsht9yliE+UgLvO71WuK03xvY6n8QNf8Ah7FbyJd+H9P0zUJZjjy3TU5LuONVwc7kNmxbIx8y4712tABRRRQAUUUUAFFFFAHJ+Bb7VtS8H6Tf68WOoTwK0+9BG289coAoH0wK6ysTw3rkHibQbHX7WNoor6MSqj43KD2OOK265sFb2MLS5tFr303+Zy4K3sYWlzaLXvpv8wrN1mW5t9Hvp7LP2iOCVo8Dcd4UlcDnPPatKqmoXiafYXN/IpZLaN5SB1IRSxA/Kt5bM76Hxxsr67dzA8C3uq6l4I8PajrxY6ndadaS3W9BG3nvCrSbkAUKdxOQAMdMCuqrF8N63B4m8O6V4jto2ih1W1gu0R8blWeMSANjjIDYOK2qml8K1ub5hf6xU5o8ru9O2u3y2PM/h5q/ifVNT8bw+IjIYNO16S207fEIgLIWdrIuwhV3r5ryfOdxzkZ4AHplch4V8Y2fiu88RWdpBJC3hzU30yUvjEkiQQ3BdME/LtmA55yDXX16ua83tnzU+R2jov8ACtfnv8zghtuFFFFecWFFFFABRRRQAUUVyXjTx74I+HOjjxD8QPEFh4b0sypALrUbmO1hMsmdkYeVlUs2Dhc5ODQB1tFfP/8Aw1d+zF/0Vjwt/wCDi0/+OUf8NXfsxf8ARWPC3/g4tP8A45QB9AUV8/8A/DV37MX/AEVjwt/4OLT/AOOUf8NXfsxf9FY8Lf8Ag4tP/jlAH0BRXz//AMNXfsxf9FY8Lf8Ag4tP/jlH/DV37MX/AEVjwt/4OLT/AOOUAfQFFfP/APw1d+zF/wBFY8Lf+Di0/wDjlH/DV37MX/RWPC3/AIOLT/45QB9AUV8//wDDV37MX/RWPC3/AIOLT/45R/w1d+zF/wBFY8Lf+Di0/wDjlAH0BRXz/wD8NXfsxf8ARWPC3/g4tP8A45R/w1d+zF/0Vjwt/wCDi0/+OUAfQFFfP/8Aw1d+zF/0Vjwt/wCDi0/+OUf8NXfsxf8ARWPC3/g4tP8A45QB9AUV8/8A/DV37MX/AEVjwt/4OLT/AOOV1ngz45/Bf4i6w3h7wD460TxHqiwtcG10/ULe5nEKFVaTy43ZtqllBOMAkZ6igD1SiiigDxf9pH/k3f4pf9irrf8A6QzV6j4e/wCQBpv/AF7Q/wDoAry79pH/AJN3+KX/AGKut/8ApDNXqPh7/kAab/17Q/8AoAoA16KKKACiiigD/9b9/K/JHS/E938IPFvjT4a+CP2kdM0jTdJvNZ124sG8D3GoWukJLerLexf2gL3bI0M12DMu9mjLEssaAKv63V+OHi2P4hfB74y6V8OvDHjn4a7tNTxTa6T/AG9rgstTgi8X3ttfH7dp/luZpYGjKxbWH2hWUtghsgH63eEpLubwpos1/q0Gv3T2Vs0uo2sYhgvZDGpa4ijV5AiSnLqodgAQAzdT0NcH8LfA8Xwx+GfhP4cQXj6hH4W0mx0tbmXh5hZQJCJGGTgtszjOBnArvKACiiigAooooAK+U/21f+Te9R/7DnhT/wBSHT6+rK+U/wBtX/k3vUf+w54U/wDUh0+gD6sooooAKKKKACiivDf2k9f1DQPgn4nXRJza6xrkUWh6dMG2mK+1uZNOtpc+kctwsh9ApNAJH59fBa0u/wBoP9p6TxPctO+gWly/jS+R1IgmS4ZYPDkWVZeJLS2s7vDbgJbMgqC26v13r4n/AGFPCWlWHwo1D4kafp7acnj/AFO4v7KGVNstvo1qfsml2+SATEtvEJYx0HnEjg19sV7ed0Xh5RwH/PpWl3527zv3cZPkT6whFdDKnSipTlHq9+6Wi28kurXmwooorxDUKKKKACiiigAooooAKKKKAOUsNF8KW3jPWPEFgI/+Ejv7Kwt78iZmkNpbPctaboixVF3zXG1goL/MCW2Db1deaaN4IvtM+LXiv4hS3Eb2niDSdF0+KEZ8xH0ybUJJGbjG1xeKFwc/K2e1el0AFFFFABRRRQAUUUUAZOhWOk6bo9pYaCFGnwRhYNjmRdg6YYkk/XJrWrmfBmhz+GfC2maBcyLNLYwrEzpnaxHcZ5rpq58Jf2ULx5dFp202+Rz4S/soXjyuy07abfIKrXkVtcWc8F7j7PJGyyZO0bCMNk8Y471ZrP1azfUNKvLCNgr3MMkQJ6AupUE/nW8tjso/Gru2u/Yi0Ky0rTdE0/TtBCjTLW3iitQjmRfIRAse1yWLDaBgknPXJrVrmvBmiT+GfB+heHLmRZZtKsLW0d0ztZoIljJXPOCVyM10tTT+FaWNsdb28+WXMrvXvrv89zmfDukeGdKutbm8OiMT6jftc6jslMpN6YYo23gs2xvKSP5BtGMHHJJ6avPfAng688Kaj4wvLueOZfEmtSapEEzmON7W2twj5H3swk8cYIr0KvSzLl9r7tRzVlq/RafLb5HHDbYKKKK4CgooooAKKKKACvn/AOOP/Ix/CD/sc4f/AE1alX0BXz/8cf8AkY/hB/2OcP8A6atSoA+gKKKKACiiigAooooAKKr3cz21rNcRwvcvEjOIo9u+QqMhV3FV3HoMkDPUgc15t8Nvi/4O+KHwq0z4xaLJLY6BqNpJdt9uVYprVYC6zpcKrOqPC6OsgDMAynk9aAPUaK4L4XfEHTfiv8PPD/xJ0awvNN07xJaR31rBqCJFci3mG6J3SN5FHmJh1AY/Kwzg5A5T4tfG7Q/hReaDoB0XVfFXiXxS1wNM0fRYI5rudLRVa4lLTyQwxxRB03vJIoyygZPFAHtFFeMfCP43+Hfi5Pr+jW2k6p4Z8R+FZYItV0bWYEgvrT7Uhkt5D5Uk0LxzKGMbxyMDtPQjFewXVzBZW015dOI4YEaR2PRVUZJ/ACgCeivn34N/H+L40WulaxpHgbxHouha9aTX+napqUFolpcWsfk+U+YLqaSM3AmLQpIisyxuWC/Lu+gqACvn/wAb/wDJxXwt/wCwX4n/APcfX0BXz/43/wCTivhb/wBgvxP/AO4+gD6AooooA8X/AGkf+Td/il/2Kut/+kM1eo+Hv+QBpv8A17Q/+gCvLv2kf+Td/il/2Kut/wDpDNXqPh7/AJAGm/8AXtD/AOgCgDXooooAKKKKAP/X/fSe7tbVoUuZkha4fy4g7BS7kFtq56thScDnAJ7V+XumeFfjR4S8H/EP4fyfsww+Mn1zUtcni1i51jQ0/tldRu554pr9ZLgzIVWULwzHao2iLhV+5vjfrXw80zwzpOk/EzRP7f0nxPrel6JFb+THMEvNRuFgt5m8xk2CORg3mId6Y3ICwFeA2nwJ8Ka/4x8QfDzwn8ZviNpMvhZbKS+0y31x3igi1BXe2RLq8t57gqVjYfJcZUAAnOKAPQf2XtZ+Jdl4H0b4YfFHwfeeGdT8I6Jplot1f6np19NqZgi8iSfy7GeZ4xujBJk6lsBmIY19Q15n8N/hD4C+FNpdReELBlvdRZXv9Ru5pb3Ur+Rej3V5cM88xGTje5C5woA4r0ygAr53/aN+N/iX4D+GbHxdpHgK98a6a8zR6hLZ3MVuumx/Ltnn8wEiHk75ANsYG5yq819EUhAIweQaAPz60v8Aap/aE1v4u+H/AAfp/wAGUl0jXPD9zrEYh8QaZcSSxR3VrCLyK6imMBgVZ8GMAu5ZWQ7VbP6DV8uH4JfDf4HeL9U+O/gHw3q95qUlk2m/2DozpJa7dSvbeS5ntbKV44oXLxpLN5bopVXfY0hJP1HQAV8p/tq/8m96j/2HPCn/AKkOn17t438Q+K/Dtlb3HhPwrP4rnlkKyQwXdtaGJMZ3lrl0UjPGAc18TftYePPifq/wWudP174ZXmhWMuueF/MvJdT0+dItuvWDLmOGZpDuYBRgcE5PANAH6H0UUUAFFFFABX5xf8FAfFOp3UXgn4S+GXRta8QT3E0CFmDG4uAukWuNnIeNtRe9jzjmzJyNpNfo7X5cXUh+Ln/BQuG08w3Ol+CCskkSgbVOj2hNncbuv/H7qd/AwHBaEZzs49nIXGGI+sSV1TTnrs3FXinvpKfLF6dTizCtKFJuD952S9W7L7r3P0l8IeF9K8EeEtE8F6Ehj03QLG20+1ViWKwWsSxRgk5JIVRya6KiivJq1ZTk5zbberb1bfdvudkYpKyCiiioGFFFFABRRRQAUUUUAFFFFAHlWha14sufjP4x8P35k/4Ryw0bQbiwBhVY/tdzNqS3m2UKGdtkNvuUsQnykBd53eq1xWm+N7HU/iBr/wAPYreRLvw/p+mahLMceW6anJdxxquDnchs2LZGPmXHeu1oAKKKKACiiigAooooA5PwLfatqXg/Sb/Xix1CeBWn3oI23nrlAFA+mBXWVieG9cg8TaDY6/axtFFfRiVUfG5QexxxW3XNgrexhaXNote+m/zOXBW9jC0ubRa99N/mFZusy3Nvo99PZZ+0RwStHgbjvCkrgc557VpVU1C8TT7C5v5FLJbRvKQOpCKWIH5VvLZnfQ+ONlfXbuYHgW91XUvBHh7UdeLHU7rTrSW63oI2894VaTcgChTuJyABjpgV1VYvhvW4PE3h3SvEdtG0UOq2sF2iPjcqzxiQBscZAbBxW1U0vhWtzfML/WKnNHld3p212+Wx5n8PNX8T6pqfjeHxEZDBp2vSW2nb4hEBZCztZF2EKu9fNeT5zuOcjPAA9MrkPCvjGz8V3niKztIJIW8Oam+mSl8YkkSCG4Lpgn5dswHPOQa6+vVzXm9s+anyO0dF/hWvz3+ZwQ23CiiivOLCiiigAooooAK+f/jj/wAjH8IP+xzh/wDTVqVfQFfP/wAcf+Rj+EH/AGOcP/pq1KgD6Arzrxx4M8V+KZ7SXw5491bwalurLJHptvpk6zliCGc6hZXTArjA2FRzyDxXotFAHgH/AAqH4nf9Fx8U/wDgB4b/APlPR/wqH4nf9Fx8U/8AgB4b/wDlPXv9FAHgH/Cofid/0XHxT/4AeG//AJT17RoOnX2k6NaabqeqT63dW8YSS9ukhjnnYfxuttHDCCfRI1HtWvRQAV+UXj9dS8Ia38Rv2L9Fke1b4weIrK80NozhodD8S+bN4i8sDgLbfY75sDG03EfqK/V2sC68KeF77xDY+Lr3R7O413S4pYLTUJLeN7u3inx5scUxUyIr4G5VYBsc5oAdYT+G9GmsvBmnT21rPbWga2sEdFlW0g2xBkizu8tCVXcBgEgZyRXyb+0rZ/C7xJ8S/h94T8V+JtX+HHjRrfU7vwz4p0+eC1iSRfIS709nnLxytOjRyGCSIh1jJVwwwfrZ/Dnh6TxDF4tfS7VtchtXso78wIbtLWR1keBZseYImdFYoG2llBIyBVDxf4H8F/EHRm8O+PdAsPEmlOwc2mpWsV3AXUEBvLmVl3DJwcZGaAPy1+IHxW+LHh/wL8a/hprHje18Zy+GLTwzLc+NdEtotPvrXTdX1L7Nf214LUtEl1a2ayzLJFt2xt5hCnFdv4j+Fvwn8FfGnSvhv8IbS1Xwn4w8D+ILnxPottO89lLBaG2bTb+VN7jzpJZJEWY/NKu7LNtNfoR4W+HHw+8DeHZPCHgvwzpmg6HNv8yxsbOG2tZPMXa5eKNVRiyjDEgkjrVDwZ8JPhX8OLW/sfh94O0fw1b6oc3cem2FvaJcdceaIUUOAGIAbIAJA4oA/K74IDwt8KfD3wa8QWUNzpOmL8ENf17UjpQ/0qScJo8s9xErZU3BCkoSCN2OMZrP+F+lweCPj/8As563ofhzSvBR8cLqSy+R4im1nXdd09tHnnFxrGIIYHJmEUm9WlxLwrADFfrvY+AvAumf2d/ZvhzTbT+yLF9LsvJs4Y/sunybN1pDtUeXA3lpmJcIdi5HyjHL+HfgX8E/CFyl74V+H/h/R7iO7F+klnpdrA63aq6LOrJGCJFSWRQ4OQrsAcMcgHqlfP8A43/5OK+Fv/YL8T/+4+voCvn/AMb/APJxXwt/7Bfif/3H0AfQFFFFAHi/7SP/ACbv8Uv+xV1v/wBIZq9R8Pf8gDTf+vaH/wBAFeXftI/8m7/FL/sVdb/9IZq9R8Pf8gDTf+vaH/0AUAa9FFFABRRRQB//0P1z/ab8BeKfHngDTX8G6npekap4W1zSvEUdxrRkXTwNInFyROYsOEO35iCMDPI61+cvgD9oLx2/xp8Ua14Y+MXwevvEfj0aZaPbu+rras+mJLFCttMzKju/mkECRsnaFAzg/a/7dV/otp8GNKtvFrMPCt94r8Nw68oSSRX0gajFJdpIkQZ2jaNCHABJXIwc4rzf4qftW/sSePvhPr/w51DX7S/029024tYLJtGv/LRvKZYfKU2gWNkbBRlwUIBBBANAH354dHiAeH9MHiw2ra59lh+3myDi0N3sHneQJSXEW/OzeS23Gea2K8X/AGb9U1bW/wBnf4Xazr8kkuqX/hXRLi7eXPmNPLYwvIXzzuLEk55zXtFABXyH+1d4mvdAj8HW2veKtT8CfDzULy6TxFrukBo7m22Q5s4nuljkNnBNLkSXACkFUQOm/NfXlBGeDQB+T2r+M/gv4USyvf2Z/jx4g8cfECS6thp+gp4luPFMGptJMiSw3VrO1yIYmjLb58xGEfvNw24P6w1Qs9K0vTnkk0+zhtWmOXMUaoWPqxUDP41foAK+U/21f+Te9R/7DnhT/wBSHT6+rK+U/wBtX/k3vUf+w54U/wDUh0+gD6sooooAKKKKAM/VtUsND0q81rVJRBZafDJcTyN0SKJS7sfYKCa/Mb/gnLYan4y1L4i/HTxFay29/rt/LaxpKR+4MtzLeX0AA/hW9lkdc8gOBxjA+lv25PG0fgX9lvx3furSHVLRdKMaHEjRajItvclP9pLd5ZM9gpPatD9jTwNJ4D/Z58MWN2JPt2oxvf3TysXeWWc8Ssx5JdFViT3Nek5ezwTXWrJL1hD3pr1U3RZ5mLtOvSp9ryfy0X4tP5eSPqOiiivNPTCiiigAooooAKKKKACiiigAooooA5Sw0XwpbeM9Y8QWAj/4SO/srC3vyJmaQ2ls9y1puiLFUXfNcbWCgv8AMCW2Db1deaaN4IvtM+LXiv4hS3Eb2niDSdF0+KEZ8xH0ybUJJGbjG1xeKFwc/K2e1el0AFFFFABRRRQAUUUUAZOhWOk6bo9pYaCFGnwRhYNjmRdg6YYkk/XJrWrmfBmhz+GfC2maBcyLNLYwrEzpnaxHcZ5rpq58Jf2ULx5dFp202+Rz4S/soXjyuy07abfIKrXkVtcWc8F7j7PJGyyZO0bCMNk8Y471ZrP1azfUNKvLCNgr3MMkQJ6AupUE/nW8tjso/Gru2u/Yi0Ky0rTdE0/TtBCjTLW3iitQjmRfIRAse1yWLDaBgknPXJrVrmvBmiT+GfB+heHLmRZZtKsLW0d0ztZoIljJXPOCVyM10tTT+FaWNsdb28+WXMrvXvrv89zmfDukeGdKutbm8OiMT6jftc6jslMpN6YYo23gs2xvKSP5BtGMHHJJ6avPfAng688Kaj4wvLueOZfEmtSapEEzmON7W2twj5H3swk8cYIr0KvSzLl9r7tRzVlq/RafLb5HHDbYKKKK4CgooooAKKKKACvn/wCOP/Ix/CD/ALHOH/01alX0BXz/APHH/kY/hB/2OcP/AKatSoA+gK47xR4su/DctvFbeHdU1wTqxLafHC6x4PR/NmjOT2xmuxoqJxbVk7HThKsITUqkOZdm2vyszyX/AIWjqf8A0IHiT/vxZ/8AyVR/wtHU/wDoQPEn/fiz/wDkqvWqKx9jP+d/cv8AI9f+1MH/ANAkf/Ap/wDyR5L/AMLR1P8A6EDxJ/34s/8A5Kr0rSr+TU9Ot9QltJrB50DGC5CrNHn+FwjMoP0Y1oUVdOnJPWV/uOLHYyhUilSoqD7pyf5thX4v/GL48/D+y/aD8R/tEz+ONJtNQ+DviPSvC9nor6lBHf3ejqskHiJ47JpN8hMt9uQhSSbEYr9lr6O8lsriLT5ltrp43WGV081I5CCFZk3LuAOCV3DPTI6188fDv9mH4eeDvgrafB3xDaW3ibzLC5tdT1Ke0jS41Ce/Mj3lw2fMZGmkldgN7FcgbjjNbHmGd4z+KfxS1/4rXHwm+BkGhtcaHotprmqajrX2ia2K6jNNFZWsEdq6NvlFvK7yliqLsISQkgfO3xO/aD8Y/DHXfFfxC1P4fWGneOtE+GuhapdwSztczia41m5t5NPM0EvkvBG294nUBizZY4+QemeGP2W/in8O7Pw9qfw9+KFvB4r0/wAOWvhbU7/UdDN5bajY6dLI1hP9mW9iaK7tklZPMM0iSZO9OmIfFP7F7+JdG1TSZvHl7cTar4O0rwpLeahA1/dvLp2pS6i99LK9wpdp2lK+UNoT+FtuEABxfxK/ao+Knwk1vwv8LfiTrXgLwl4x1+3vNYudU1Ca7TRLLTYZI4YLdI3lhmubySRnHEkabY2fHO0bGgfte+IvHPwQh8feFp/Cem3tj4juvDus67qeqqnhmz+xKzm+gdpIZrmO5TyjBCrK4MvztiMlvePin8FvE3ib4heH/i/8MPFUXhHxjodjc6VJJeWB1Owv9NupI5mt7i3We2cFJY1eN0lUqdwIYHjhPE37MXi7XtK8EapcePhrXjXwVrGoayl/r2m/2hpt1LqMckUkJ05bmHyYoUcC2EcwMO3gsWYkA+Xtb/aA1f44fDZ9O1+50bVL3wZ8U/A1iNU8PGb+y9RguNRsLqKeBZ2kkQgSFGG9xlcqxBqx4t/4KLpoeqeLfFFrrXg2Hwz4P1ifTD4du72QeKdTt7Kf7Pc3dviQQxEkO8EDxOZVXl0LCvfbX9kHxDPP4l1PxR8Qv7Y1PxT4r8M+LLmf+ylgVJ/D0kDG2ijW4IWGVLdI4slniUZZpmyTr2n7M3xF8N3mveG/AHxQl8OfD/xHrMutTafDp27VrSS7uBc3lvY6mLlBBDcSFz81u7xhiEbnIAPsSGaK5hjuIGDxyqGVh0KsMgj6ivBPG/8AycV8Lf8AsF+J/wD3H19AAYGK+f8Axv8A8nFfC3/sF+J//cfQB9AUUUUAeL/tI/8AJu/xS/7FXW//AEhmr1Hw9/yANN/69of/AEAV5d+0j/ybv8Uv+xV1v/0hmr1Hw9/yANN/69of/QBQBr0UUUAFFFFAH//R/Yn9oP4meJPhj4IsrrwVY21/4l8R6xpugaWt8zrZRXeqXCwJNcmP5/KiBLsq/M5AQEFgar/FW1+Omm/CG2vvh14h0w+OPD0MN5ePeWBNjrBtYG+0W/liUNarcSfMrq7GPAXJBJp37Rlr8PtY+H9r4S+I817a2fibWNJ0yxutOJS7tNWnu4/7PuYZBzG8NyqOH5Ax8wZcg/NN94G+L/jCfxj8LfG/7Qk+qaJ4Us7dvEFrpfhqHTNXnsryF5ViOo+a8SmaKNgz28SsASCUJFAH2l8K/Hdt8Ufhl4S+JVnbPZQeKtJsdUSCQ5eJb2BJghOBkruxkcHGRxXe1578JNY8KeIfhT4M1/wJayWPhrU9F0660u3lXbJDYzW0b28bjc+GWIqCNzYI6nrXoVABRRRQAUUUUAFfKf7av/Jveo/9hzwp/wCpDp9fVlfKf7av/Jveo/8AYc8Kf+pDp9AH1ZRRRQAUUUUAfmB/wUf1S78RXXwi+C+keab/AMR682oKISRuFkgg8lyCMCaO6lx6lMetfpZouk2egaNYaFp6lbXTreK2hBOSI4UCKM/QCvzJ8TxH4sf8FKbHRBvl0/4a6Xp8lygHEN2sU17BKDngOLvy347LX6k16WZe6qNBfZjzNdVKbb+6VNUWebh3z4ipPorR/V/mvu8gooorzT0gooooAKKKKACiiigAooooAKKKKAPKtC1rxZc/Gfxj4fvzJ/wjlho2g3FgDCqx/a7mbUlvNsoUM7bIbfcpYhPlIC7zu9VritN8b2Op/EDX/h7FbyJd+H9P0zUJZjjy3TU5LuONVwc7kNmxbIx8y4712tABRRRQAUUUUAFFFFAHJ+Bb7VtS8H6Tf68WOoTwK0+9BG289coAoH0wK6ysTw3rkHibQbHX7WNoor6MSqj43KD2OOK265sFb2MLS5tFr303+Zy4K3sYWlzaLXvpv8wrN1mW5t9Hvp7LP2iOCVo8Dcd4UlcDnPPatKqmoXiafYXN/IpZLaN5SB1IRSxA/Kt5bM76Hxxsr67dzA8C3uq6l4I8PajrxY6ndadaS3W9BG3nvCrSbkAUKdxOQAMdMCuqrF8N63B4m8O6V4jto2ih1W1gu0R8blWeMSANjjIDYOK2qml8K1ub5hf6xU5o8ru9O2u3y2PM/h5q/ifVNT8bw+IjIYNO16S207fEIgLIWdrIuwhV3r5ryfOdxzkZ4AHplch4V8Y2fiu88RWdpBJC3hzU30yUvjEkiQQ3BdME/LtmA55yDXX16ua83tnzU+R2jov8K1+e/wAzghtuFFFFecWFFFFABRRRQAV8/wDxx/5GP4Qf9jnD/wCmrUq+gK+f/jj/AMjH8IP+xzh/9NWpUAfQFFFc5rvhLw94lkil1q0+0tACEPmOmA3X7jD9ayrOajemk35u342f5GVZzUb00m/N2/Gz/I6OivPv+FWeA/8AoF/+R5v/AIuj/hVngP8A6Bf/AJHm/wDi64/a4v8A59x/8Cf/AMgcXtcZ/wA+4/8Agb/+QPQaK8+/4VZ4D/6Bf/keb/4uu10+wtNLsodPsY/Kt4F2ouS2AO2SST+JrehOu3+9ikvJt/8AtqN8POu3+9ikvKTf5xRcr86fBvxi/bB8d/C3WvjRol34Cg0XTLrXlj0680/U4Z2g0S8ubYiS8F+8aNItuW3+SVXPK4FfotX5mfs5fsZfDPxV8L5NT+MnhnWhq9/rniGS506+1TV7O1khbV7swM2nC4itzHJDscZi2yBt53bsnqOs+jNN/a/+D0Pw68DeOfGeoSaHd+N9Dttdh0uK1utSvIbaaNHd3isoZZBDGzbfOZFQ4znrjf8AEn7WP7PHhPSPD+u6340tksfFVk2o6VJDFcXP2y1V442eJYIpGYo0q7lxuUbmYBUcr4B8ZJPGPhv41xaNpkGv+DvBkPhuxtdOvfA/hmHU9Q1KeOecNpkt61ndLYw26hGhQrFH87uZVwQPLv2QPhp450HxJ8EJ/GPhLU9Ifw14P8Z2l0b60kQWV7Pr1uYopJSojDywb2jIOJI8umU5oA998K/tdab8QdM8U3OhXNn4fl8NeNrHw2H1Wy1Fobi0ubuG2QriKIrdXJaRY15WFyhmGzlvS7v9rr9nSw8UN4Ou/GcEeqQ6k+kTr9nujDbX8dw1qYLm4EXk27tMhVPNdA/VCykE/HureHPGkul/EDwInhPWzqMfxm0PxHHINNuWtbjSbnVrGYXUFwqGKVIkidptrHygpMm0c1oeJPhr4wk/ZM/aA8P2nhfUH1nX/HfiLUbS0SymNzeRya2kkFxDEE3yq0SK6OoIKKGBwM0AfaQ+MOg6BrHxNuPHHiXSLPQfAc1iJSsdxDPYR3NlDOVvZJSY5ZJXk3QiAfcZEIMmcppf7SXwR1fwjr/jqHxTDa6P4W8v+1XvYZ7GazM2PKE1vcxxzqZcgRDZ+8JATcSK+Nfih8PPiDc+Pfi54w07wvqGrafpfj3wH4jFpFbMX1fTtHsLL7WLIOAty8LKWCITmSLy/v4U7Xxa1fWfjIP+Fh+BPhXqUmk+B/EPhXVbq5u9Mm07W/ENtplzNLc21vY3lvDcSx2IkWaHzGHmS70jXPLAH2d8NfjV8M/i7/aUfgHWDe3OjtGt7az21xY3lv5wLRNLa3ccM6pIASjlNr4O0nBrkvG//JxXwt/7Bfif/wBx9eZ/Dhrr4mftSal8b9C0DVtG8M2Pg+Lw6brWNPudJl1G8e/N2PLtbyOKcx2qBl8xo1UtKwXcBmvTPG//ACcV8Lf+wX4n/wDcfQB9AUUUUAeL/tI/8m7/ABS/7FXW/wD0hmr1Hw9/yANN/wCvaH/0AV5d+0j/AMm7/FL/ALFXW/8A0hmr1Hw9/wAgDTf+vaH/ANAFAGvRRRQAUUUUAf/S/Wb9qbwj4+8WeCPDk3w20RPEWs+HPFOha4LB7qKyE8WmXa3EiCeb5EJC4BIPXoa+YrKX9r208c/FLxgfgREyfEWx06zSH/hKtPBtDYW01uWZtnz7/N3YAXGMc5zX6Z0UAeSfADwnrfgL4EfDfwL4mhW31jw54b0fTb2NXWRUubOzihlUOpKsA6kAgkHqK9boooAKKK5zxX4x8I+BNGk8ReONcsfD2kwsqveajcxWlurOcKGlmZUBJ6AnmgDo6K5ifxt4NtfDC+NrnXbCPw66RyrqTXMQs2jlYLGwn3eWVdmAU7sEkAda6egAr5T/AG1f+Te9R/7DnhT/ANSHT6+rK+U/21f+Te9R/wCw54U/9SHT6APqyiiigAoorz34t+MW+Hvwr8Y+PEAZ/Duj3+oIp/ie1t3lVfqWUAfWnGLbsgPhL9iCE+OvjP8AHb44TyfaV1TX7nT7C5QDZNp8UxWEBh94pHDGOema/S+viH/gnf4IXwV+yn4TADo2uedqbJIMNH57bVXkAn5UBBPJzn3r7er0s7/32st0pOKfeMPcg/8AwCMTzsrhalzveTcvvel/RWXlawUUUV5h6IUUUUAFFFFABRRRQAUUUUAFFFFAHKWGi+FLbxnrHiCwEf8Awkd/ZWFvfkTM0htLZ7lrTdEWKou+a42sFBf5gS2wberrzTRvBF9pnxa8V/EKW4je08QaTounxQjPmI+mTahJIzcY2uLxQuDn5Wz2r0ugAooooAKKKKACiiigDJ0Kx0nTdHtLDQQo0+CMLBscyLsHTDEkn65Na1cz4M0Ofwz4W0zQLmRZpbGFYmdM7WI7jPNdNXPhL+yhePLotO2m3yOfCX9lC8eV2WnbTb5BVa8itrizngvcfZ5I2WTJ2jYRhsnjHHerNZ+rWb6hpV5YRsFe5hkiBPQF1Kgn863lsdlH41d2137EWhWWlabomn6doIUaZa28UVqEcyL5CIFj2uSxYbQMEk565Natc14M0Sfwz4P0Lw5cyLLNpVha2jumdrNBEsZK55wSuRmulqafwrSxtjre3nyy5ld699d/nucz4d0jwzpV1rc3h0RifUb9rnUdkplJvTDFG28Fm2N5SR/INoxg45JPTV574E8HXnhTUfGF5dzxzL4k1qTVIgmcxxva21uEfI+9mEnjjBFehV6WZcvtfdqOastX6LT5bfI44bbBRRRXAUFFFFABRRRQAV8//HH/AJGP4Qf9jnD/AOmrUq+gK+f/AI4/8jH8IP8Asc4f/TVqVAH0BRRXBeMp/ihDNbD4fWWjXcJVvPOqXVxbsGyNvliCCYEYznJFdOEwzrVFTTSv1bSX3sUnZXO9orw77b+0p/0B/CX/AIMr/wD+QqPtv7Sn/QH8Jf8Agyv/AP5Cr1/9XZ/8/af/AIMj/mZ+1XZ/ce40V4d9t/aU/wCgP4S/8GV//wDIVeu6I2tvpNq3iOO3h1MoPtCWjvJAr9xG8ioxX3Kg+1cWOyuVCKk5xd/5ZKX5MqM7mpXyVJ+3J+zND9rkm8S36WlhPPbz3jaBrQsYpLaRopt14bL7OFjdWVn8zaMHnivrWvyb/Z2sv2qfE/7P+reDfhvpvg628Matq3i20h1PVr6+e9jW41i+SZ2sYrRoXKOzbFM+1gAWIyRXmFn6r6bqOn6xp1rq+k3Md5Y30STwTwuJIpYpVDI6MuQyspBBBwQcis+98T+HtO1/TPC19qEMOsazHcS2dozATTx2gQzuidSsfmJuPQFlB5Ir8stb0r4keGfiZ4e/ZW8KReMfEHhf4X+BdGZE8K6zYaBe3l1K8tsb25mu7y1keFBbhUhiZkVyfMBG0G18OtO8eeOfjX+zb4n+LeqahF4qt9E8aQ3H2XVoJIbhdHv7JLd5f7NmltDJPE6i9SNiruoRxiNQAD9YK5Lx1468LfDXwpf+N/G17/Z2i6WqNcXHlSTbBI6xr8kKu5y7AcKeuema/MTwFqPimw/Zii+MXjX4seMX8Q+O9TbQ7e3sXGoTFRrUlvDZ6VayFEivLiGEx/anclN7PnCpt8m+I/iLx3pfhn46/DDXB4osdB/4Rbw7rlnpvi7VoNa1K1mn1h7eRxcQz3RjjlWNT5LTMVK5AUNigD9ndJ8XaBrmu674a0yd5NQ8NywQ3yNBLGsb3MK3EYWR0VJQY3UkxswU/KxDAgdJX5vfET4n67pfiP4+6FqPjLW9Hgj8S+EdI0ePSIBfakTqOm2cstjpcUjrHDPdlpAJSQIyzS/eANan7L/iLx3pf7Qvjj4Ya4PFFjoP/COaVrlnpvi7VoNa1K1mnurq3kcXEM90Y45VjU+S0zFSuQFDYoA/Q2vn/wAb/wDJxXwt/wCwX4n/APcfX0BXz/43/wCTivhb/wBgvxP/AO4+gD6AooooA8X/AGkf+Td/il/2Kut/+kM1eo+Hv+QBpv8A17Q/+gCvLv2kf+Td/il/2Kut/wDpDNXqPh7/AJAGm/8AXtD/AOgCgDXooooAKKKKAP/T/fyiiigAooooAK+U/wBoz4eeI/E/i74Z+NtM8I2/xA0rwlqF4dQ0O4lgjyt/AII7+JboiCSWzIYhGIYrI+z5wK+rK8X+LnxZ1H4eT6D4c8J+GZ/GPi7xVJcJpumQ3EVnGY7SMSXE9xdTZSGGIMoJCuxZ1VUYmgD41/aJ/Z0+Ingnwb4l8P8A7OOjRaj4H8bzWj6l4YjkS2XSL2K7hnbUNLVsRiKVYytxartG7EsXO9T+mVfDXj74jfEmbwtPa/tNfBOxi+Hk09odTudN8Qx6t9iRLiN4bi4tpLWydooZlR5GiZyqgtsIUivuWgAr5T/bV/5N71H/ALDnhT/1IdPr3bxv8NvAHxKsrfTfiD4dsfEVraSGWGK/t0uEjkI2llDggHBxkdq+Jv2sP2evgX4N+C1z4j8J+AdF0jVbTXPC4hurWxhimjEuvWEb7XVQRuRmU88gkUAfofRRRQAV8N/8FFPEE+k/st67oOn3DW+peLb3TtHtCpILyTXKSvGMA/6yGKRenevuSvg79rVZfFvxp/Z3+FaQieK98Tvr8gI3Kh0FFuBuHo8TTgZ4ODwa9zhlqOYUKj2jJSfpH3n+CZhiX+7duun36H2d4O8OW/g/wlonhO0bfBotlbWSNjG5beNYwfx25ro6KK8KMbKyNYQUYqMdkFFFFMoKKKKACiiigAooooAKKKKACiiigDyrQta8WXPxn8Y+H78yf8I5YaNoNxYAwqsf2u5m1JbzbKFDO2yG33KWIT5SAu87vVa4rTfG9jqfxA1/4exW8iXfh/T9M1CWY48t01OS7jjVcHO5DZsWyMfMuO9drQAUUUUAFFFFABRRRQByfgW+1bUvB+k3+vFjqE8CtPvQRtvPXKAKB9MCusrE8N65B4m0Gx1+1jaKK+jEqo+Nyg9jjituubBW9jC0ubRa99N/mcuCt7GFpc2i176b/MKzdZlubfR76eyz9ojglaPA3HeFJXA5zz2rSqpqF4mn2FzfyKWS2jeUgdSEUsQPyreWzO+h8cbK+u3cwPAt7qupeCPD2o68WOp3WnWkt1vQRt57wq0m5AFCncTkADHTArqqxfDetweJvDuleI7aNoodVtYLtEfG5VnjEgDY4yA2DitqppfCtbm+YX+sVOaPK7vTtrt8tjzP4eav4n1TU/G8PiIyGDTtekttO3xCICyFnayLsIVd6+a8nzncc5GeAB6ZXIeFfGNn4rvPEVnaQSQt4c1N9MlL4xJIkENwXTBPy7ZgOecg119ermvN7Z81Pkdo6L/Ctfnv8zghtuFFFFecWFFFFABRRRQAV8//ABx/5GP4Qf8AY5w/+mrUq+gK+Zv2k/EWgeEZfhd4o8Vajb6Po2meMLeS6vbuVYLeBH03UI1aSVyFUF3VQSRlmAHJAoA+maK+f/8Ahq79mL/orHhb/wAHFp/8co/4au/Zi/6Kx4W/8HFp/wDHKAPoCivn/wD4au/Zi/6Kx4W/8HFp/wDHKP8Ahq79mL/orHhb/wAHFp/8coA+gKK+f/8Ahq79mL/orHhb/wAHFp/8co/4au/Zi/6Kx4W/8HFp/wDHKAPoCuP8CeAfCXw08Or4U8E2P9m6Ulxd3Yh82WbE19cSXVw2+Znf55pXbGcDOFAUADy//hq79mL/AKKx4W/8HFp/8co/4au/Zi/6Kx4W/wDBxaf/ABygDe+JHwE+F/xX1jTvEfjDTbj+2dKikt7e/wBP1C80u8FtKcyW7T2M0Ejwv3jdivJIAJzUUv7PfwgceBBbaANPHw0Ynw/9iubmz+xK2zfH+4lTzY5fLTzY5d6SY+dW5rG/4au/Zi/6Kx4W/wDBxaf/AByj/hq79mL/AKKx4W/8HFp/8coA3Lj4AfCS6+Gdv8IJdCx4Vs7j7Xb2y3Vyktvci5a8WaG6WUXEcqzsXV0kDKeFIHFchD+yL8AEj1sXHh24vrjxNZx2Gq3V3quo3N3fwQzrcR/abmW5aWR0kRdsjMXVR5YYR/LWn/w1d+zF/wBFY8Lf+Di0/wDjlH/DV37MX/RWPC3/AIOLT/45QBu+JvgB8JPGA8TnxBoX2iTxheWGoalKt1cwyveaXHHFZ3EMkUqvbywpEgVoDGcjJySSWeAP2f8A4VfDLxPeeNvCWl3EfiLUrQWV7qV3qF7f3d5CriRftMt3PK0zqwwruS6r8ikJ8tYv/DV37MX/AEVjwt/4OLT/AOOUf8NXfsxf9FY8Lf8Ag4tP/jlAH0BXz/43/wCTivhb/wBgvxP/AO4+j/hq79mL/orHhb/wcWn/AMcrzyP4t/C34oftIfDq3+G/i3SvFMum6P4klul0y8iuzBG509VaTymbYGbgE4yeBQB9h0UUUAeL/tI/8m7/ABS/7FXW/wD0hmr1Hw9/yANN/wCvaH/0AV5d+0j/AMm7/FL/ALFXW/8A0hmr1Hw9/wAgDTf+vaH/ANAFAGvRRRQAUUUUAf/U/fyiiigAooooAK8r+Kfwk0T4qWmmG71TU/D2saHO1zpuraPci1vrOSRDHJsZlkidJEJV45Y3jYYyuQpHqlFAHyYP2W9T16eC3+KvxZ8V+O9Ct54p/wCx7xtPs7G4MDrJGt2LCzt5J0DqCUZwjY+ZSOK+s6KKACvlP9tX/k3vUf8AsOeFP/Uh0+vqyvlP9tX/AJN71H/sOeFP/Uh0+gD6sooooAK+FpBbeNv+CgduN8k0Pw98Iys0ZUGKDULuSMRyAnkNJbXkq8dQp54r7pr4j/ZeWbxV8ZPjz8U57iK6juddtvD1s8YB/caRC0yMGHOGjvI1P+5Xr5LPlqVaq3hTm7d1K1J/c6qfyPPxjvUpU+7u/RK/52PtyiiivIPQCiiigAooooAKKKKACiiigAooooAKKKKAOUsNF8KW3jPWPEFgI/8AhI7+ysLe/ImZpDaWz3LWm6IsVRd81xtYKC/zAltg29XXmmjeCL7TPi14r+IUtxG9p4g0nRdPihGfMR9Mm1CSRm4xtcXihcHPytntXpdABRRRQAUUUUAFFFFAGToVjpOm6PaWGghRp8EYWDY5kXYOmGJJP1ya1q5nwZoc/hnwtpmgXMizS2MKxM6Z2sR3Gea6aufCX9lC8eXRadtNvkc+Ev7KF48rstO2m3yCq15FbXFnPBe4+zyRssmTtGwjDZPGOO9Waz9Ws31DSrywjYK9zDJECegLqVBP51vLY7KPxq7trv2ItCstK03RNP07QQo0y1t4orUI5kXyEQLHtcliw2gYJJz1ya1a5rwZok/hnwfoXhy5kWWbSrC1tHdM7WaCJYyVzzglcjNdLU0/hWljbHW9vPllzK71767/AD3OZ8O6R4Z0q61ubw6IxPqN+1zqOyUyk3phijbeCzbG8pI/kG0Ywccknpq898CeDrzwpqPjC8u545l8Sa1JqkQTOY43tba3CPkfezCTxxgivQq9LMuX2vu1HNWWr9Fp8tvkccNtgooorgKCiiigAooooAKKKKACiiigAooooAKKKKACiiigAooooAKKKKACiiigAooooAKKKKAPF/2kf+Td/il/2Kut/wDpDNXqPh7/AJAGm/8AXtD/AOgCvLv2kf8Ak3f4pf8AYq63/wCkM1eo+Hv+QBpv/XtD/wCgCgDXooooAKKKKAP/1f38ooooAKKKKACiiigAooooAK+U/wBtX/k3vUf+w54U/wDUh0+vqyvlP9tX/k3vUf8AsOeFP/Uh0+gD6sooooA53xfr6+FfCes+J2j84aTZXF35ecbzBGzhc/7RGK+Wf2D9Bj0z9nfT9dNube58ValqmqzbtpLiS6eC3fK/eDW0MJBOTjHNWv26fHEHgb9mzxNcySvDJqYjs43jJyrMfMOcZO0rGVPB69K+gPhV4OHw8+GHhHwEH8z/AIRzSLHTi5xl2tYEiLHAAyxUk8dTXfhJWwteb6yhFfJSlUX40X9xwRTliXLpFW8k3q/V2t6fM76iiiuA7wooooAKKKKACiiigAooooAKKKKACiiigDyrQta8WXPxn8Y+H78yf8I5YaNoNxYAwqsf2u5m1JbzbKFDO2yG33KWIT5SAu87vVa4rTfG9jqfxA1/4exW8iXfh/T9M1CWY48t01OS7jjVcHO5DZsWyMfMuO9drQAUUUUAFFFFABRRRQByfgW+1bUvB+k3+vFjqE8CtPvQRtvPXKAKB9MCusrE8N65B4m0Gx1+1jaKK+jEqo+Nyg9jjituubBW9jC0ubRa99N/mcuCt7GFpc2i176b/MKzdZlubfR76eyz9ojglaPA3HeFJXA5zz2rSqpqF4mn2FzfyKWS2jeUgdSEUsQPyreWzO+h8cbK+u3cwPAt7qupeCPD2o68WOp3WnWkt1vQRt57wq0m5AFCncTkADHTArqqxfDetweJvDuleI7aNoodVtYLtEfG5VnjEgDY4yA2DitqppfCtbm+YX+sVOaPK7vTtrt8tjzP4eav4n1TU/G8PiIyGDTtekttO3xCICyFnayLsIVd6+a8nzncc5GeAB6ZXIeFfGNn4rvPEVnaQSQt4c1N9MlL4xJIkENwXTBPy7ZgOecg119ermvN7Z81Pkdo6L/Ctfnv8zghtuFFFFecWFFFFABRRRQAUUUUAFFFFABRRRQAUUUUAFFFFABRRRQAUUUUAFFFFABRRRQAUUUUAeL/ALSP/Ju/xS/7FXW//SGavUfD3/IA03/r2h/9AFeXftI/8m7/ABS/7FXW/wD0hmr1Hw9/yANN/wCvaH/0AUAa9FFFABRRRQB//9b9/KKKKACiiigAoor5h/aJ8feLvDureBfAvhfxPY+A08aXl3bz+Ir+CO5W1NrB50dtbxTskJubk5EZlLKFR/kdtooA+nqK/P3x9q/xa+AOhwePrj47L47Ed1axjw/q+maVE+rfaZkhNvYyadHbTLcMHzDjzF3ABl25I/QKgAr5T/bV/wCTe9R/7DnhT/1IdPr6sr5T/bV/5N71H/sOeFP/AFIdPoA+rKKKKAPzj/bDuG+IHx0+CnwGtiJBqeqx6lfQM2EuLC2fzrqMgHORb28nXghsc5r9HK/Pb4YaYvxN/br+I3xIkPnab8OdNh0O1WSMny9SvDsnaOQ4AZIrZtygE7bgEkZ5/QmvQqQdLB0KL3lzVZes2lBrydGFGXzZyYR8ycmtbv52bt+Gnna/UKKKK886wooooAKKKKACiiigAooooAKKKKACiiigDlLDRfClt4z1jxBYCP8A4SO/srC3vyJmaQ2ls9y1puiLFUXfNcbWCgv8wJbYNvV15po3gi+0z4teK/iFLcRvaeINJ0XT4oRnzEfTJtQkkZuMbXF4oXBz8rZ7V6XQAUUUUAFFFFABRRRQBk6FY6Tpuj2lhoIUafBGFg2OZF2DphiST9cmtauZ8GaHP4Z8LaZoFzIs0tjCsTOmdrEdxnmumrnwl/ZQvHl0WnbTb5HPhL+yhePK7LTtpt8gqteRW1xZzwXuPs8kbLJk7RsIw2TxjjvVms/VrN9Q0q8sI2CvcwyRAnoC6lQT+dby2Oyj8au7a79iLQrLStN0TT9O0EKNMtbeKK1COZF8hECx7XJYsNoGCSc9cmtWua8GaJP4Z8H6F4cuZFlm0qwtbR3TO1mgiWMlc84JXIzXS1NP4VpY2x1vbz5Zcyu9e+u/z3OZ8O6R4Z0q61ubw6IxPqN+1zqOyUyk3phijbeCzbG8pI/kG0Ywccknpq898CeDrzwpqPjC8u545l8Sa1JqkQTOY43tba3CPkfezCTxxgivQq9LMuX2vu1HNWWr9Fp8tvkccNtgooorgKCiiigAooooAKKKKACiiigAooooAKKKKACiiigAooooAKKKKACiiigAooooAKKKKAPF/wBpH/k3f4pf9irrf/pDNXqPh7/kAab/ANe0P/oAry79pH/k3f4pf9irrf8A6QzV6j4e/wCQBpv/AF7Q/wDoAoA16KKKACiiigD/1/38ooooAKKKKACsHxN4V8MeNdFuPDfjHSLPXdIvABNZ39vHdW8oByN8UqsjYIyMjrW9XyH+1f4eutcj8HTeItB1rxZ8ObO7um8SaPoIlkurgPDts5Jbe3dJ7q2il3GWCPcWLI5RlQigDol/Z++EXwnt7jxr8DPg/wCGZvF9tLELdYoLbTZAJJUScrdiGQw7Iiz7VX5ioTjdkfTVfkje+Gv2fr37LB+yP8J/Efhv4kxXVr9g1O00HVfD1rYusyea+o3F2ltBJb+XuEsLeYZFJVVLEEfrdQBxPjeX4jRWVufhva6VdXZkPnDVp57eMR44KGCKUls9iAMd6+OP2mbb9obXPhNJpfinT/C1rpk2ueGfNksr6+lnXbrliybEktUU5cAHLDjJHOBX37Xz3+1HNDb/AAenuLiRYoo9b8MszsQqqo1yxJJJ4AFAH0JRXE/8LL+HP/Q1aT/4HQf/ABdH/Cy/hz/0NWk/+B0H/wAXQBwnwL+E+pfCvTvFsmu6kmq6t4v8R6lrtzNEmyNVuGWK3jUEA/LbwxFwScSF8Erg17jXlK/Hj4HMNy/ETw6R6jV7P/47S/8AC9vgh/0UPw7/AODaz/8AjtdGJxMqs+eXZJWVkkkkkl0SSSXkiKdNRSjHY9Voryr/AIXt8EP+ih+Hf/BtZ/8Ax2j/AIXt8EP+ih+Hf/BtZ/8Ax2ucs9Voryr/AIXt8EP+ih+Hf/BtZ/8Ax2j/AIXt8EP+ih+Hf/BtZ/8Ax2gD1WivKv8Ahe3wQ/6KH4d/8G1n/wDHaP8Ahe3wQ/6KH4d/8G1n/wDHaAPVaK8q/wCF7fBD/oofh3/wbWf/AMdo/wCF7fBD/oofh3/wbWf/AMdoA9Voryr/AIXt8EP+ih+Hf/BtZ/8Ax2mj48/A0uYx8RPDhZQCR/a9nkA9OPN74NAHq9FeVf8AC9vgh/0UPw7/AODaz/8AjtH/AAvb4If9FD8O/wDg2s//AI7QB6rRXlX/AAvb4If9FD8O/wDg2s//AI7R/wAL2+CH/RQ/Dv8A4NrP/wCO0AGha14sufjP4x8P35k/4Ryw0bQbiwBhVY/tdzNqS3m2UKGdtkNvuUsQnykBd53eq18/2H7T3wQvvGeseDv+Ey0aH+yLKwvPtj6pZi2n+3Pcp5UTeby8X2bMg7CRPWur/wCF7fBD/oofh3/wbWf/AMdoA9Voryr/AIXt8EP+ih+Hf/BtZ/8Ax2j/AIXt8EP+ih+Hf/BtZ/8Ax2gD1WivKv8Ahe3wQ/6KH4d/8G1n/wDHaP8Ahe3wQ/6KH4d/8G1n/wDHaAPVaK8ob48/A1Mb/iJ4cXccDOr2YyfQfvad/wAL2+CH/RQ/Dv8A4NrP/wCO0AdT4FvtW1LwfpN/rxY6hPArT70Ebbz1ygCgfTArrK8Z0n9oP4L6lptvf3PjbRNOlnQM1vc6paJNET/C6mTII9K0f+F7fBD/AKKH4d/8G1n/APHa5sFb2MLS5tFr303+Zy4K3sYWlzaLXvpv8z1Ws3WZbm30e+nss/aI4JWjwNx3hSVwOc89q88/4Xt8EP8Aoofh3/wbWf8A8dqvd/H34I2tpNcr4+8PzGFGcImrWhZtoztUebyT0Fby2Z30PjjZX127nZ+Bb3VdS8EeHtR14sdTutOtJbregjbz3hVpNyAKFO4nIAGOmBXVV4vov7Q/wT1fRrDVpPHOhWTXtvFObefVLRZoTIgYxyL5vDrnDDsRWn/wvb4If9FD8O/+Daz/APjtTS+Fa3N8wv8AWKnNHld3p212+WxZ+Hmr+J9U1PxvD4iMhg07XpLbTt8QiAshZ2si7CFXevmvJ853HORngAemV4L4f/aY+CWvXOt2x8Z6LY/2NftYhp9UtFW42wxS+dF+9+aM+ZtB/vKw7V0v/C9vgh/0UPw7/wCDaz/+O16ua83tnzU+R2jov8K1+e/zOCG256rRXlX/AAvb4If9FD8O/wDg2s//AI7R/wAL2+CH/RQ/Dv8A4NrP/wCO15xZ6rRXlCfHn4GyIskfxE8OMrAEEavZkEHoQfNp3/C9vgh/0UPw7/4NrP8A+O0Aeq0V5V/wvb4If9FD8O/+Daz/APjtH/C9vgh/0UPw7/4NrP8A+O0Aeq0V5V/wvb4If9FD8O/+Daz/APjtH/C9vgh/0UPw7/4NrP8A+O0Aeq0V5V/wvb4If9FD8O/+Daz/APjtH/C9vgh/0UPw7/4NrP8A+O0Aeq0V5V/wvb4If9FD8O/+Daz/APjtH/C9vgh/0UPw7/4NrP8A+O0Aeq0V5V/wvb4If9FD8O/+Daz/APjtNHx5+BrMyL8RPDhZcZH9r2eRnpn97QB6vRXlX/C9vgh/0UPw7/4NrP8A+O0f8L2+CH/RQ/Dv/g2s/wD47QB6rRXlX/C9vgh/0UPw7/4NrP8A+O0f8L2+CH/RQ/Dv/g2s/wD47QB6rRXlX/C9vgh/0UPw7/4NrP8A+O0f8L2+CH/RQ/Dv/g2s/wD47QB6rRXlX/C9vgh/0UPw7/4NrP8A+O0f8L2+CH/RQ/Dv/g2s/wD47QB6rRXlX/C9vgh/0UPw7/4NrP8A+O0f8L2+CH/RQ/Dv/g2s/wD47QB6rRXl9v8AG/4L3VxHaWvj/wAPzTzEhI01W0Z3IBYhVEmScAnjsCa2v+Fl/Dn/AKGrSf8AwOg/+LoA439pH/k3f4pf9irrf/pDNXqPh7/kAab/ANe0P/oAr59/aJ+IfgC7/Z++Jtra+JtMmmm8Ma0iIl7AzOzWUoCqA+SSeAB1r6C8Pf8AIA03/r2h/wDQBQBr0UUUAFFFFAH/0P38ooooAKKKKACiiigAooooAKpajpunaxYz6Xq9rFe2dypSWCdFlikQ9VdGBVgfQirtFAHmv/Cmfg9/0Iug/wDgstf/AI3R/wAKZ+D3/Qi6D/4LLX/43XpVFAHxJ+zT+z/8B9Z+A/grVNX+G/hq+vbmwR5Z59Hs5ZZGLNyztEWY+5Ne5f8ADNv7Ov8A0Szwr/4I7H/4zXo3hHwpofgbw1p/hLw1AbbS9LiENvGXaQqgJIG5yWPXua6OgDxb/hm39nX/AKJZ4V/8Edj/APGaP+Gbf2df+iWeFf8AwR2P/wAZr2migDxb/hm39nX/AKJZ4V/8Edj/APGaP+Gbf2df+iWeFf8AwR2P/wAZr2migDxb/hm39nX/AKJZ4V/8Edj/APGaP+Gbf2df+iWeFf8AwR2P/wAZr2migDxb/hm39nX/AKJZ4V/8Edj/APGaP+Gbf2df+iWeFf8AwR2P/wAZr2migDxb/hm39nX/AKJZ4V/8Edj/APGa8M8Mfs//AAHm/aL+IOkzfDfw09ja+HPC00Nu2j2RijkmudZErohi2qziNAxAywVc5wMfblc5Z+FNDsfFWqeNLaArq+s2lnZXUu9iHgsHneBQhO0bWuZTkAE7uc4GADzn/hm39nX/AKJZ4V/8Edj/APGaP+Gbf2df+iWeFf8AwR2P/wAZr2migDxb/hm39nX/AKJZ4V/8Edj/APGaP+Gbf2df+iWeFf8AwR2P/wAZr2migDxX/hmz9nX/AKJZ4V/8Edj/APGaX/hm39nX/olnhX/wR2P/AMZr2migDxb/AIZt/Z1/6JZ4V/8ABHY//GaP+Gbf2df+iWeFf/BHY/8AxmvaaKAPFv8Ahm39nX/olnhX/wAEdj/8Zo/4Zt/Z1/6JZ4V/8Edj/wDGa9pooA+I/jb+z/8AAbTrn4dDT/hv4atRd+LtOgm8rR7JPNheK4LRvtiG5CQMqeDgV7n/AMM2/s6/9Es8K/8Agjsf/jNejeIfCmh+KX0p9bgM50W+i1G1w7JsuYVZUc7SNwAduDkH0ro6APFv+Gbf2dv+iW+Ff/BJY/8Axmj/AIZt/Z1/6JZ4V/8ABHY//Ga9pooA8W/4Zt/Z1/6JZ4V/8Edj/wDGaP8Ahm39nX/olnhX/wAEdj/8Zr2migDxb/hm39nX/olnhX/wR2P/AMZo/wCGbf2df+iWeFf/AAR2P/xmvaaKAPFf+Gbf2df+iWeFf/BHY/8Axml/4Zt/Z1/6JZ4V/wDBHY//ABmvaaKAPFv+Gbf2df8AolnhX/wR2P8A8Zpkn7Nv7OwRiPhb4V6H/mCWP/xmvbKQgEEHoaAPif8AZk/Z++A2s/s2/CjV9X+G3hq+v77wloU9xcT6PZSzTTS2ELPJI7RFmdmJLMSSScnmvcP+Gbf2df8AolnhX/wR2P8A8Zr0fwh4V0TwL4T0TwR4ZgNto/h6xttOsomdpDHbWkSwxIXclmKooGWJJ6k5roqAPFv+Gbf2df8AolnhX/wR2P8A8Zo/4Zt/Z1/6JZ4V/wDBHY//ABmvaaKAPFv+Gbf2df8AolnhX/wR2P8A8Zo/4Zt/Z1/6JZ4V/wDBHY//ABmvaaKAPFv+Gbf2df8AolnhX/wR2P8A8Zo/4Zt/Z1/6JZ4V/wDBHY//ABmvaaKAPFv+Gbf2df8AolnhX/wR2P8A8Zo/4Zt/Z1/6JZ4V/wDBHY//ABmvaaKAPFv+Gbf2df8AolnhX/wR2P8A8ZrwzwJ+z/8AAe5+NfxS065+G/hqW0sl0PyIX0eyaOHzbWRn8tTFhdxGWwBk9a+3K5zTfCmh6T4h1nxRYwGPUtfFsLyQuzCT7IhjiwpO1dqkj5QM96APOf8Ahm39nX/olnhX/wAEdj/8Zo/4Zt/Z1/6JZ4V/8Edj/wDGa9pooA8W/wCGbf2df+iWeFf/AAR2P/xmj/hm39nX/olnhX/wR2P/AMZr2migDxb/AIZt/Z1/6JZ4V/8ABHY//GaP+Gbf2df+iWeFf/BHY/8AxmvaaKAPFv8Ahm39nX/olnhX/wAEdj/8Zo/4Zt/Z1/6JZ4V/8Edj/wDGa9pooA8W/wCGbf2df+iWeFf/AAR2P/xmj/hm39nX/olnhX/wR2P/AMZr2migD4q+KnwJ+CGh+PPgydF+Hnh3TzeeLp4J/s+k2cXmxf8ACPaxJ5b7IhuTeiNtORuVTjIFfRf/AApn4Pf9CLoP/gstf/jddPrnhTQ/EeoaDqmrwGa58M3zajYMHZfKuWtZ7MuQpAYeTcyrhsj5s4yAR0dAHm6fBv4QxuskfgfQlZSCCNMtQQR0I/d16RRRQAUUUUAFFFFAH//R/fyiiigAooooAKKKKACiiigAooooAKpalqenaNYXGq6vdRWNlaoZJp53WKKNF5LO7EKoHck4q7XyL+1xENTtvhH4VvgJdF8QfEHRLXU4H5iuLaKK5u44pV6OjXNvDlWyD0IIoA+lfCnjPwf480hfEHgbXbDxFpbu0a3enXUV3bl1+8okhZlyMjIzkV0tfH/gOzsvDP7Z/wASPD/hy3S003WfCHh3WL2KFQkX9pC81G080qAAJJIIowx6sEXOcCvsCgAooooAKKKKACiiigAooooAztX1jSfD+lXeu69ewabpunxPPc3VzIsMEEMY3PJJI5CoqgEliQAOTWfrvi7wp4X0F/FXibWrLSNFiRZHvry5jt7VUf7rGaRlQA9jnmvkv9vf4ZaT4+/Zv8daxrmpajHa+FvDut38enW1y1vZ3d3Hal7aW7RMPMLZ498SFhHuOXViFxS8b20Wu/Gr9mbwzrMa3Wi/2fr2qm2lG+F9QsdPtY7R2Q/KzRJcTshIO0/MMEAgA+zND17Q/E+k22v+GtRttW0y9XfBdWkyTwTJnG6OSMsrDIxkE1rV8hfs2W9toPxS/aA8FaHCttoGleLLS5tIY1Cwwzalo9jdXiRqOFBndnZRxucnGSa+vaACiiigAooooAKKKKACq17e2em2c+oajPHa2tsjSSzSsEjjjQZZnZiAqgDJJOAKs1518V/Afgr4leAtT8I/EU/8U1P5NxfAzm3jaKzlS5xLICMRExjzATtZMhvlJoA0PBnxJ+HXxGtLm/8Ah74p0rxRbWT+XPLpd9BepE552u0DuFPB4ODUnhX4ifD/AMdy38HgjxPpfiGXS3Ed4unXsF21tI2cLKIXYoxwcBsHg1+Unxfnm8YeEPjR+018JrD/AIRTwMnggeEtLvYIfscmuJJfI1zqcaKEK21vDmG1kZQzhpGUhNtfW3ivwv4b+HX7UvwHtfAumQaNHqGkeJdFuY7SNYlk02ztra4gjk2gbkhmRdmfulzj7xyAfa1FFFABRRRQAUUUUAFFFFABXGW3xG+Ht54tl8A2nijS5/E8CGSTSkvYGv0Qclmtg/mgADqVrs6/M745eB9I+GPiP4T6n4e8OWWm/CzR/GdnrOo+JLS5N7rX9randzRBZjPh/ss9zcxrcT+fLIUYx+WFUEgH3/qfxG+H2i+JrHwVrPifS7DxDqePsmm3F7BFe3GeB5UDuJHz/sqa7Kvyn17w/oviT9mT9rLxr4lt4p/ENv4g8Y3EV9Ioa5gk8PLs0jy5T86eQlvCYgpAUkkcsc/pv4Rv73VfCmi6pqKlbu8sraaYEYIkkiVmGO3JNAHQ0UUUAFFFFABRRRQAUUUUAUdU1TTND0271rWruHT9PsInnuLm4kWKGGGJSzySSOQqIqglmJAAGTWFrfjvwP4Z8Np4x8SeIdO0rQJESRdRu7uGCzZJRuRhPIwjIYcqd2CORX5sft3fHH4ceIE8afs8eIvGNj4bs9B8N3Wq6pBcXS21zquoy2skmk6ZbqSGdPMC3FwVyGxDFyJJAOs+H2veFfip8S/2aobS9tdf8MWHgbWtQtfLZZ7Z9YsRpunuxHKmW2SWdASMoWcDBJoA/RXSdX0nX9Mtta0K9g1HT71BLBc20izQyxtyHSRCVZT2IJFaNfIf7JsMGk3nxp8JaVEINE0D4galDp8EYCw28dzZWV7NDEg4VBc3ErbRwCxAA6V9eUAFFFFABRRRQAUUUUAFZms61o/h3S7rXPEF/Bpmm2SGW4urqVIYIY16tJI5Cqo7kkCtOvnL9q3wL4v+JvwU1TwB4JWxfUdbvdLiZdSnNvbPbR38E1xG7KrsfMijZNqqSd3AzQB6f4U+K3wu8ePdx+BvGOjeImsEEtyNO1C3uzBGc4aQQyNsU4OCcDir/hL4g+AvH8d5L4E8S6Z4jTT5PJuW028hvBBLz8khhdtjcHhsHivyy+OXjDxv4M8JfE74C+N/DvhvRdX1XSNF1G31fwjbS2EFzoWoa7baVf29zHIzSpLGkrcrIyOjkgKQRX1jreiaJ4I/bJ+GMPg3T4NLTxB4Q8R2Wow2kSwxtbaXPpslkXRABiJppFjOPlDkDg4oA+y6KKKACiiigAooooA//9L9/KKKKACiiigAooooAKKKKACiiigArzr4pfDHw78W/CUnhHxFLc2iLcW17a3ljIIbyxvbOVZ7e6tpSrBJYpFBBKsp5VlZSQfRaKAPIvhf8H9L+Gt5ruvzazqPinxL4nkgfUtY1ZoDdzrax+XBCFtYbeCOGIFikccSgM7scsxJ9doooAKKKKACiiigAooooAKKKKAOK+JHgTSPij8PvEnw28QTT2+meKdOutMupLVlSdIbuJonaJnV1DhWJUsrDPUHpXHfEH4J6F4+0bwzZx6tqPh7WPBk6XOjazprwrf2cqwNbPjzopYZElhdkljkiZHB+7kKR7NRQB5r8LvhboHwo0K80jRrm71O61W+n1PUtR1B0lvb++uSPMnneNI03bVVFVEVFRVVVAAFelUUUAFFFFABRRRQAUUUUAFeR/HL4O6N8evhrqnws8R6vqWi6VrBi+0y6VJDFcPHFIsnlFp4Z0MblQHUody5U8Eg+uUUAfNPhr9mq00vTtY8O+MPiD4p8e+HNc0q40e40fXZtPaxFvcBVZkWysbWRXCAopD4CscDOCNX4bfs9aP8P/Etr4v1XxTrnjbVtK05tI0ufXZraVtOsHZGkigFtb24LyGOMSTS75nCKGcgYr6BooAKKKKACiiigAooooAKKKKACvkHSv2M/AOl6hplkPEmv3PgjQ9WOuaf4RluLc6LbX3nm5QgLbi6eGOc+ZHBJcNGrfwkcV9fUUAfL3iv9lLwV4s8Ra/qE+v61Y+HfF95b6hr/hu1mt10jVbu3ES+ZOr273CCVIUW4SGaNJgo3g/Nu+oAAoAAwB2paKACiiigAooooAKKKKACiiigDjvHXgbQviD4R1/wbriNHa+IrC6064mhCCdIruJoXaNnVwHVWJUlSAcZBHFeaeKf2e/Dmv6D4K0/Rtb1Twxq/wAPYxFo2s6a9sL6CNoBbzI6zwTW8qToq+ajwlSwDAKQCPfKKAPO/hh8MvDvwn8MN4Z8PSXF39ourm/vL29kE15fXt5IZZ7m4kVUDyOx7KAFAVQFUAeiUUUAFFFFABRRRQAUUUUAFeafFr4U+F/jL4Mm8FeK2ubeAz295bXdlL5F5ZXlnKs1vc28uG2SxSKGUlSOzAgkH0uigD5j079lXwLcWXi//hY2rap8QdW8caWmiajqesyW63I0yLcY7a3WygtoYER3aXdHGHMp3sxYLjp/ht8CNO8A+J5vHGs+KNa8ceJG09NJg1DXZbaSa109JPNMEItbe2T944VpZGVpJGRSzHaAPdaKACiiigAooooAKKKKAP/T/fyiiigAooooAKKKKACiiigAooooAKKKKACiiigAooooAKKKKACiiigAooooAKKKKACiiigAooooAKKKwk8T+HpPE0vgyPUIW1yCzjv5LMMDMlpLI8UczL1CO8bqpPUq2OhoA3aKKKACiiigAooooAKK8u0T4z/DfxHq1romi6o91d3mqaro0araXQX7fohZb6JpDEETyijAOzBJCP3bPkV6jQAUUUUAFFFFABRRRQAUUUUAFFFFABRRXE+J/iJ4R8HXqaf4gvTBO1hfaoyrFJKUsdNVGuZ38tW2onmIOeWZgqgnigDtqKxvDniHSPFvh7S/Ffh+4+16XrNrBe2k2xo/Mt7lBJE+1wrruRgcMAR0IBqt4U8V6H420G38SeHZzPZXDSoCyNG6SwSNDNFJG4DJJFIjI6MAVZSCMigDoqKKKACiiigAooooAKKKKACiiigAooooAKKKKACiiigAooooAKKKKACiiigAooooA//U/fyiiigAooooAKKKKACiiigAooooAKKKKACiiigAooooAKKKKACiiigAooooAKKKKACiiigAooooAK/Lj46X2p/Cv9o340/GjwzfajNrfhr4T2er2ls93K9kLgXGqW6h7Yt5bQReUJvLI2iQvIPmcmv1Hry7X/gx8NvFHj61+JuuaQbnxDa6dNpBm+0TpDPp84kD21zbLIILiP8AfSFVmjcKzFlweaAPhH4G3vx68P8AxM+GU19a+LG0Txbb3Sa/P4r8SaJqNtfsbJrmG70u1t7+aWFklUZitoxH5DksuVDV5H4Ds/jHqXwi/Zz+Ic3xe8Vf258VNZh0HWi98JLc6Zc2d9P/AKPBIjJFdJHaKFuQDLvZnZjwB+kXw6/Zn+DPwq1y38ReDNFnhvrCCW1sTd6jfX8en205Uyw2UV3PLHaxuVGVhVARx93iug0z4GfC3RvDfgrwjpuieTpPw7u47/QoPtNy32O5ihmgR97Sl5cR3Eq4lZ1+bJGQpAB+e/ijxB8RtCtvEHwZ0n4h63ZQaP8AFnw34ftNauLw3GqR6XrWn2tzLbNcShjLtedxG0oc5K7t20Vu/Fnx98Q/2fbz4o/DfwV4u1LUbBdE8L6hYajrNw2qXWg3Ov6y+jXLfaLgtJIixAXMSylwjq3/ACzOK+ivjx+y74d+Jtpb2+h6bbr/AG74y0TxD4m+0XNwovLfTYltpPL2lvLk+zxoiCPyxld2Q2WPqfh/9nz4R+HfDPiPwlDoZ1Kw8Xrs1ltVurnVbnUEEflKtxdX0s08ionyopfCc7QCTQB4VoGleJvgl+0p4J+HGkeMNc8V+GvHehazPfWuv6hJqdxaXejtatHeQyzZeNJhcNG8akRbtpVBjjd+KA134jftHaB8FJvEmq+GPDdv4XvPEMv9i3j6dd392t5DaRxtcxESiK3Vy7IhUMzpvLKNteufDn4B/C/4V6tca/4S0+6fVrm2SyN7qWo32rXUdnG29LaGa/nneKBTz5cZVSQCQSAa1PiP8HPAHxWbTLjxjZXDXuitK1le2F9d6ZfW3nqFmWO7sZYZ1SVQBIgfawAyDgYAPzp/Zz1XxT4V8c/D3wZD4mutTtdR+InxPg1OcuEGqtafaHSa4SILGzGQeZgKFDnKgDFfT37R6+I9d+MXwT+Hel+LtT8KaT4ovNcTU/7LumtJ7yG0sPtCwLIvKEsv31w6ruKMrYYeteDv2c/gx8P38Pv4P8Nrpn/CK3mo3+mKlzcstvc6shjvHCvKwYSKxG1gVX+AKa4z47/AFfjX8RPhfq+rKr+H/CFzqtxfCO7uLK9WS5tPKtZLSa1KSpJHMFbcsiFQMgnpQB8Y/E34r/Fz4faX4n+CHhLW9a8QRxfEjQfCtlqsd3bf24um6zpaapPZRX99IkX2pHzbRTztuVZUyxkArP8AGPjD9oX4cfC741aXA3iLwvY6douj6job+Itf07WNc0++mvfs9wPNs727uTazIFZDOcbhKinHFfol/wAM6fBlvhtefCW48Npc+GtRuGvLmKee4muZ7xpBKbuS8eRrprneoYTmXzQQMMMDGfp/7MXwVsPCPiHwU2iT3un+Lfs/9ry3uo315fX32QgwCa9nne6IjI+RfNAUZAABIIB8x618LvFlh8evAfwNh+KvjKTw/qfhvxFq+qzvq7i/u5orrTo41W4RVaBUeTcnlBCilo1IR2U+S/D3VfivpHw8+G/xk1z4k+INd1ab4iQeDntbi6A0+fRxrc2iFbi2RQktwyp5xuHzLvwNwXIP6i3PgbwteeN9P+I9zZb/ABFpdhc6ZbXXmSDZaXkkUs8flhvLO94IzuZSw24BAJB5OD4GfCy28L6X4Mg0Tbo2ja2PEVpB9puT5eqrfNqQuN5l3t/pTtJsZjHzt27MLQB+YXxw+Jvjm10jxz8Z/hz4g8d6ufDPiPy4NcW8ttK8IW0VvqMdm+nJpr3Re/VCGgeb7MTJJlw4HFeh+PLP4jeJNN/aj+IkPxL8TaNN8LL6+n8O2en6gYLO2msdCs7/ABNEFInikkIBhkLRAFyqB3LV9b+Iv2O/2efFkus/8JD4buLuz165nvbqwOq6kmnG9uWLy3cdklytvFcsx3edHGsgb5lYEkn1CT4PfDmXSPHGhSaTusfiQ076/Gbi4/01rm0SxlO7zN0W63jRP3RTGNwwxLUAfnf4q+IPxh+MXxo1PwpY6d4wvtI8M+GPD99Fa+DNb07QW+261BJPLeXL3t3bSTqpURxRjfCpRvMXLDdq+Eb/AONHxk8WfBXwX8SPGWp+G5tW8Fa9e+IF8O6nbx/2hPp2o2VvBKLrT5JoUeQMJGe2kBXc8asqsy19neMv2Zvgz47vNJ1HXdGuIr3RrBdKgubDUr7TrhtOXpaTy2c8Lzwdf3crOvLHGWbPZ6N8JPh14d1nw9r2haJFYXnhXSZdC0vyHkSK102ZoXeBIQ3lkFreIhmUsNuAQC2QD4GsPFsdr8ANXm+J3jLxZqep+CfGfiHwpoa6Rq01lrXiCaDUJLbT7SR7cobmdlVV3sPlAaRuAzVf1XQPH/wk+EvgX4ffEXx94x1zxr43124vbnS/D1w17q90i2zyvpVjqN3cRG0s7NVjaW4aUM+1sMvmkD6f8S/sk/ATxZcWd5q2g3cdzp+qatrNvNZazqlhLFqGuOHv5lktLuJszEfdztQEqgVWIM7/ALKvwYk0S20N7PV3WxvjqVpdyeItZl1GzuzEYC9tfSXjXUAaMlWSOVUYE7lNAHkn7GXibxxdav8AFr4f+MZ9YaHwdrtpFYW/iDUIdW1SzgvdOt7pree9hklWba7sV/eOVDbCxIrH1a/OveP/ANrG6vnMlx4d8Oado1qrHPlWjaNPqDFB0Akmun3Y5YoM/dGPqn4afBP4ZfB+bWbj4d6OdKm8QyQzai5ubi5e6mgUos0rXEkhaVgT5kn35D80jM3NclqfwfZvjFrni+2iiufDXxC0D+xvE1o0jRu8tlvFlcRFcN80NxPBLhlOPKZfumgD44+DWh+MPhQv7LOtW/jvXdZg+IdhFpes6bfXfnaaYz4flv7f7La7RHbfZ5IEVTGoZ0yJCxJJ+mfgTfmy+Of7QHge0cnTdN1zSdThjzlIZ9X0m3luUXPTfLGZmA43Sk9Sa9pX4S/D5LfwTarpWIvhyUOgjz5/9DKWj2K8+ZmXFvIyfvd/Xd94BhzHwR+HGqeCbHxJ4k8WGJ/FfjrWLjWtVMLb44Sypb2lrG+AWW2tIYYt3RnDuAN2KAPbaKKKACiiigAooooAKKKKACiiigAooooAKKKKACiiigAooooAKKKKACiiigAooooA/9X9/KKKKACiiigAooooAKKKKACiiigAooooAKKKKACiiigAooooAKKKKACiiigAooooAKKKKACiiigAooooAKKKKACiiigAooooAKKKKACiiigAooooAKKKKACiiigAooooAKKKKACiiigAooooAKKKKACiiigAooooAKKKKACiiigAooooAKKKKACiiigAooooAKKKKACiiigD/9b9/KKKKACiiigAooooAKKKKACiiigAooooAKKKKACiiigAooooAKKKKACiiigAooooAKKKKACiiigAooooAKKKKACiiigAooooAKKKKACiiigAooooAKKKKACiiigAooooAKKKKACiiigAooooAKKKKACiiigAooooAKKKKACiiigAooooAKKKKACiiigAooooAKKKKACiiigD/9k=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5" name="AutoShape 2" descr="data:image/jpeg;filename=90th-percentile.jpeg;base64,/9j/4AAQSkZJRgABAQAASABIAAD/4QBARXhpZgAATU0AKgAAAAgAAYdpAAQAAAABAAAAGgAAAAAAAqACAAQAAAABAAACYKADAAQAAAABAAAB8gAAAAD/7QA4UGhvdG9zaG9wIDMuMAA4QklNBAQAAAAAAAA4QklNBCUAAAAAABDUHYzZjwCyBOmACZjs+EJ+/+IH6ElDQ19QUk9GSUxFAAEBAAAH2GFwcGwCIAAAbW50clJHQiBYWVogB9kAAgAZAAsAGgALYWNzcEFQUEwAAAAAYXBwbAAAAAAAAAAAAAAAAAAAAAAAAPbWAAEAAAAA0y1hcHBsAAAAAAAAAAAAAAAAAAAAAAAAAAAAAAAAAAAAAAAAAAAAAAAAAAAAAAAAAAAAAAALZGVzYwAAAQgAAABvZHNjbQAAAXgAAAWcY3BydAAABxQAAAA4d3RwdAAAB0wAAAAUclhZWgAAB2AAAAAUZ1hZWgAAB3QAAAAUYlhZWgAAB4gAAAAUclRSQwAAB5wAAAAOY2hhZAAAB6wAAAAsYlRSQwAAB5wAAAAOZ1RSQwAAB5wAAAAOZGVzYwAAAAAAAAAUR2VuZXJpYyBSR0IgUHJvZmlsZQAAAAAAAAAAAAAAFEdlbmVyaWMgUkdCIFByb2ZpbGUAAAAAAAAAAAAAAAAAAAAAAAAAAAAAAAAAAAAAAAAAAAAAAAAAAAAAAAAAAAAAAAAAAG1sdWMAAAAAAAAAHwAAAAxza1NLAAAAKAAAAYRkYURLAAAALgAAAaxjYUVTAAAAJAAAAdp2aVZOAAAAJAAAAf5wdEJSAAAAJgAAAiJ1a1VBAAAAKgAAAkhmckZVAAAAKAAAAnJodUhVAAAAKAAAApp6aFRXAAAAFgAAAsJuYk5PAAAAJgAAAthjc0NaAAAAIgAAAv5oZUlMAAAAHgAAAyBpdElUAAAAKAAAAz5yb1JPAAAAJAAAA2ZkZURFAAAALAAAA4prb0tSAAAAFgAAA7ZzdlNFAAAAJgAAAth6aENOAAAAFgAAA8xqYUpQAAAAGgAAA+JlbEdSAAAAIgAAA/xwdFBPAAAAJgAABB5ubE5MAAAAKAAABERlc0VTAAAAJgAABB50aFRIAAAAJAAABGx0clRSAAAAIgAABJBmaUZJAAAAKAAABLJockhSAAAAKAAABNpwbFBMAAAALAAABQJydVJVAAAAIgAABS5hckVHAAAAJgAABVBlblVTAAAAJgAABXYAVgFhAGUAbwBiAGUAYwBuAP0AIABSAEcAQgAgAHAAcgBvAGYAaQBsAEcAZQBuAGUAcgBlAGwAIABSAEcAQgAtAGIAZQBzAGsAcgBpAHYAZQBsAHMAZQBQAGUAcgBmAGkAbAAgAFIARwBCACAAZwBlAG4A6AByAGkAYwBDHqUAdQAgAGgA7ABuAGgAIABSAEcAQgAgAEMAaAB1AG4AZwBQAGUAcgBmAGkAbAAgAFIARwBCACAARwBlAG4A6QByAGkAYwBvBBcEMAQzBDAEOwRMBD0EOAQ5ACAEPwRABD4ERAQwBDkEOwAgAFIARwBCAFAAcgBvAGYAaQBsACAAZwDpAG4A6QByAGkAcQB1AGUAIABSAFYAQgDBAGwAdABhAGwA4QBuAG8AcwAgAFIARwBCACAAcAByAG8AZgBpAGyQGnUoACAAUgBHAEIAIIJyX2ljz4/wAEcAZQBuAGUAcgBpAHMAawAgAFIARwBCAC0AcAByAG8AZgBpAGwATwBiAGUAYwBuAP0AIABSAEcAQgAgAHAAcgBvAGYAaQBsBeQF6AXVBeQF2QXcACAAUgBHAEIAIAXbBdwF3AXZAFAAcgBvAGYAaQBsAG8AIABSAEcAQgAgAGcAZQBuAGUAcgBpAGMAbwBQAHIAbwBmAGkAbAAgAFIARwBCACAAZwBlAG4AZQByAGkAYwBBAGwAbABnAGUAbQBlAGkAbgBlAHMAIABSAEcAQgAtAFAAcgBvAGYAaQBsx3y8GAAgAFIARwBCACDVBLhc0wzHfGZukBoAIABSAEcAQgAgY8+P8GWHTvZOAIIsACAAUgBHAEIAIDDXMO0w1TChMKQw6wOTA7UDvQO5A7oDzAAgA8ADwQO/A8YDrwO7ACAAUgBHAEIAUABlAHIAZgBpAGwAIABSAEcAQgAgAGcAZQBuAOkAcgBpAGMAbwBBAGwAZwBlAG0AZQBlAG4AIABSAEcAQgAtAHAAcgBvAGYAaQBlAGwOQg4bDiMORA4fDiUOTAAgAFIARwBCACAOFw4xDkgOJw5EDhsARwBlAG4AZQBsACAAUgBHAEIAIABQAHIAbwBmAGkAbABpAFkAbABlAGkAbgBlAG4AIABSAEcAQgAtAHAAcgBvAGYAaQBpAGwAaQBHAGUAbgBlAHIAaQENAGsAaQAgAFIARwBCACAAcAByAG8AZgBpAGwAVQBuAGkAdwBlAHIAcwBhAGwAbgB5ACAAcAByAG8AZgBpAGwAIABSAEcAQgQeBDEESQQ4BDkAIAQ/BEAEPgREBDgEOwRMACAAUgBHAEIGRQZEBkEAIAYqBjkGMQZKBkEAIABSAEcAQgAgBicGRAY5BicGRQBHAGUAbgBlAHIAaQBjACAAUgBHAEIAIABQAHIAbwBmAGkAbABldGV4dAAAAABDb3B5cmlnaHQgMjAwNyBBcHBsZSBJbmMuLCBhbGwgcmlnaHRzIHJlc2VydmVkLgBYWVogAAAAAAAA81IAAQAAAAEWz1hZWiAAAAAAAAB0TQAAPe4AAAPQWFlaIAAAAAAAAFp1AACscwAAFzRYWVogAAAAAAAAKBoAABWfAAC4NmN1cnYAAAAAAAAAAQHNAABzZjMyAAAAAAABDEIAAAXe///zJgAAB5IAAP2R///7ov///aMAAAPcAADAbP/AABEIAfICYAMBIgACEQEDEQH/xAAfAAABBQEBAQEBAQAAAAAAAAAAAQIDBAUGBwgJCgv/xAC1EAACAQMDAgQDBQUEBAAAAX0BAgMABBEFEiExQQYTUWEHInEUMoGRoQgjQrHBFVLR8CQzYnKCCQoWFxgZGiUmJygpKjQ1Njc4OTpDREVGR0hJSlNUVVZXWFlaY2RlZmdoaWpzdHV2d3h5eoOEhYaHiImKkpOUlZaXmJmaoqOkpaanqKmqsrO0tba3uLm6wsPExcbHyMnK0tPU1dbX2Nna4eLj5OXm5+jp6vHy8/T19vf4+fr/xAAfAQADAQEBAQEBAQEBAAAAAAAAAQIDBAUGBwgJCgv/xAC1EQACAQIEBAMEBwUEBAABAncAAQIDEQQFITEGEkFRB2FxEyIygQgUQpGhscEJIzNS8BVictEKFiQ04SXxFxgZGiYnKCkqNTY3ODk6Q0RFRkdISUpTVFVWV1hZWmNkZWZnaGlqc3R1dnd4eXqCg4SFhoeIiYqSk5SVlpeYmZqio6Slpqeoqaqys7S1tre4ubrCw8TFxsfIycrS09TV1tfY2dri4+Tl5ufo6ery8/T19vf4+fr/2wBDAAICAgICAgMCAgMFAwMDBQYFBQUFBggGBgYGBggKCAgICAgICgoKCgoKCgoMDAwMDAwODg4ODg8PDw8PDw8PDw//2wBDAQICAgQEBAcEBAcQCwkLEBAQEBAQEBAQEBAQEBAQEBAQEBAQEBAQEBAQEBAQEBAQEBAQEBAQEBAQEBAQEBAQEBD/3QAEACb/2gAMAwEAAhEDEQA/AP38ooooAKKKKACiiigAooooAKKKKACiiigAooooAKKKKACiiigAooooAKKKKACiiigAooooAKKKKACiiigAooooAKKKKACiiigAooooAKKKKACiiigAooooAKKKKACiiigAooooAKKKKACiiigAooooAKKKKACiiigAooooAKKKKACiiigAooooAKKKKACiiigAooooAKKKKAP/0P38ooooAKKKKACiiigAooooAKKKKACiiigAooooAKKKKACiiigAooooAKKKKACiiigAooooAKKKKACiiigAooooAKKKKACiiigAooooAKKKKACiiigAooooAKKKKACiiigAooooAKKKKACiiigAooooAKKKKACiiigAooooAKKKKACiiigAooooAKKKKACiiigAooooAKKKKAP/0f38ooooAKKKKACiiigAooooAKKKKACiiigAooooAKKKKACiiigAooooAKKKKACiiigAooooAKKKKACiiigAooooAKKKKACiiigAooooAKKKKACiiigAooooAKKKKACiiigAooooAKKKKACiiigAooooAKKKKACiiigAooooAKKKKACiiigAooooAKKKKACiiigAooooAKKKKAP/0v38ooooAKKKKACiiigAooooAKKKKACiiigAooooAKKKKACiiigAooooAKKKKACiiigAooooAKKKKACiiigAooooAKKKKACiiigAooooAKKKKACiiigAooooAKKKKACiiigAooooAKKKKACiiigAooooAKKKKACiiigAooooAKKKKACiiigAooooAKKKKACiiigAooooAKKKKAP/0/38ooooAKKKKACiiigAooooAKKK5rxh4w8PeAvDt14r8VXRs9MsjGJJFiknctNIsUaJFCrySO8jqiIiszMQACTQB0t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OmoftWfBXSbC51XVb3WLKysonmnnn8Oa3FFDFGpZ5JHayCqqqCWYkAAZPFfQ8Usc8STwsHjkAZWHIIIyCPrQBJRRRQAUUUUAf/U/fyiiigAooooAK+Q/wBq7xNe6BH4Otte8Van4E+HmoXl0niLXdIDR3NtshzZxPdLHIbOCaXIkuAFIKogdN+a+vKCM8GgD8ntX8Z/Bfwolle/sz/HjxB44+IEl1bDT9BTxLceKYNTaSZElhurWdrkQxNGW3z5iMI/ebhtwf1hrh/E/hC8v/D97pvgfUx4O1S7khcajaWlvNKgjmSSQGOZGjbzUVoyWBIDFhhgDXcUAFfP/wC05/ySST/sOeGP/T7Y16V438MeIvFFlb23hzxfqHg+WGQu8+nQWE7yrjGxhf21ygGecqqtnvjivif9rD4f/FDw58E77V/+FxeINRMWseG0WK40/QRHvm1uxjVz5OmRvmMsHUbsFlAYMuVIB+h1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yH7SP/Ju/wAUv+xV1v8A9IZq9R8Pf8gDTf8Ar2h/9AFfL3xL8EeNvB/7PPxiPjD4h6p47F34V1byBqNnplqLXZY3G8x/2daWu7zNwz5m7G0bcZOfqHw9/wAgDTf+vaH/ANAFAGvRRRQAUUUUAf/V/fyiiigAooooAK+aP2of2ZfBv7TXgm10PX4beLW9DuFvdHvriE3EdtcKyM6Swhk823nVBHNGSNy8ghlVh9L0UAfKFj+w3+yXYzW97D8LdFiurdkkV0ib5ZEIIK5bsRxX1fRRQAV8p/tq/wDJveo/9hzwp/6kOn19WV8p/tq/8m96j/2HPCn/AKkOn0AfVlFFFABRRRQAUUUUAFFFFABRRRQAUUUUAFFFFABRRRQAUUUUAFFFFABRRRQAUUUUAFFFcP4x+J3w2+HkIuPiB4s0nwzEcYfU7+3slOeBzO6DntQB3FFfK3iH9t/9kzw48MEvxQ0bVri5YJFBosra3cOzHACw6atzIT9F4HPSo9c/a68IWFrFceGvAPxB8WNcbBEmneDdYh37yAD5uoW9pCF5yWaQKACSaAPq2ivlHVvjv8c7rTYbrwH+zv4kvbicqFXWtX0DSIkywBMhjv7yZQBknEJbjhTmm61rH7cOqwwnwv4U+HvhxpQu86jruq6q0WSNx8uDTbJXKjPyiUAnHzgc0AfWFFfLsngv9r7WLW0/tH4p+FdBmVla4XSvCVzMWUH5lWW91iUcjo3k8ehpmnfAj4yzaabLxZ+0N4rvZnXDSafpnhzTuc9V/wCJVM68ej5757UAfUtFfIJ/Zn8EeH2fVPiH8WPHesxtGUc6l4xvdMtyFBJYx6ZJYRggZJwAMDmvMLv9nT9g7VtdWa90Gbx7qVsnyedfa54qWNXO7A3z3kaFiORwTjmuLE5lhqL5a1SMX5tL8zhxOZ4ai+WtUjF+bS/M+8dc8T+GvDMH2rxJq1ppMPXfdzxwL+cjKK8iuP2qP2YbS4ltLv4v+D4Z4XZJI38Qaero6nDKymfIIPBB6V45a/BH9nC4tmTw3+zDpd7HCQqvd+HdHst4wMn/AE0pOcdMsnP05r1fRvDOt6La/avDfww8LeGWhB8ovdpE0S5Jyy2tiyr1yQshGc8nrXMs6oP4VJ+kJtffy2/E5453Ql8Ck/SE2n6Plt+Jnah+2Z+yZpgzc/GDwq/OP3Or2s/r/wA8nf0/zkVzEv7eX7KIv30vTvHB1m6iYo8ek6XqWqlGGeG+xWs237p6+h9K6TUvirPoCG18YfFPwPoV+IhI9v5ZeRQf7ok1GN3HBAPljPp2ri9N+NGk+JLh49J+J+p6ybdijHw54TubqFyOSFl+y3qMR6q+PWuWfEEU0nTf301+DmmfRYfIs7rU/bUcsryhvdQVv/SjurL9rD4Q6kCdOt/Fd0B18rwT4nfHOP4dMPcGi6/al8C2+7yvCvju5wcDy/A3iMZ9xvsF/WuNvPE13qkK3aW/xO1oOwTyIrGHSW5DLk7o7AgA8/e9D0q9fWniB7Yw2/wu8bairL0u/FdvFk+4XWXH6fhS/titK7hS082//bYz/M2XDOct2lQhT8qlanTf3Ns1G/as8PM8Udn8O/iDdPMwQAeENUhAyu7LNPDGqjtkkc8dc1JqP7SuqWUAntPg14+1AEx8RadZRHDqGyRcX0ONucNnofzrnrPwP4wvojFf/CDRUtoi2z+1vFVzcybCerYsbkAkYJG8gdM1zuoW1lpB8uXwl8KdO3MoVbvWDI23kt8z6ahJxjAx+PHPThsTj6ztSw/N6c7/APcZL4bzWMuWp7Bef1mm/wAkzrbr9qu+spUiuvg94yhLqpzLL4dhALfwky60gyDx6emaqTftdW8LNHJ8NtcjlXqkut+DoyPqG8QZH5V5lbePvDemxW+pr41+Cfh6GVFUtG8dwpkDNkJL9qtQwAzgbc5zW3afHbw2qSi1+M/w3DRHDNp2jzXSj23x6sQeox9a9elw7xHVV4YGf/gub/8AkSKmR1Y/xMfh4v1qT/GMLfcad3+2ZfQHEPwt1OXnj/io/CWT6cJrT1gal+2t42htZZdG+CWr6hOjbREuu6E7H5d2T9nvJzjHYKx9qtyfGO9uradH+MsrJuBWXQ/A19KwABYiMut6j5HGQren3q0LXx9qtyYrex8Z/E/WnmVm3W/gmOwjAHT95faJCmfoxJrV8JcTdcJOK7uk0vvdRIVTI7K8c1w7/wC4df8A+RRmw/tSftEahI50v4DloAY9jT6tqCsVZNzllh0OcDa3yjDHd14rZtv2gf2n7y5+zW3wNsh8pfdLruqQqBkYBL+HgM89ASevpWVbv8SNXluXi0T4t6nE26JftV94Z0mFhux5i+XcW1woxyPk3Y/hz0iXwd8Ybu/Sy0nwL4pW1gRmafXPiPcWSu7k4VBpjX0jYxyX2BQRtDcgUuEc9k7SnRjbe9SlF/c6r/z8hvK8NFL2mYp/4KE3/wClzj+Ru3vxn/bGdtmlfArR3yPvN4ouNv5SaRCazrb4lft8XPlCT4P+GLYGVRI/9vvIVi43FUaOLc2M4BYD3p+ofBn4xatuhu/C+leQ4YN5/wAR/Fl3njgFTaRAgnGeeOuD0qun7LnjjVrqSfWbbwJaRyRRxYn0nVdcm2R8hDNc6pbAjcWOdncZBNL/AFRx8da+NpxX+OMvwhTqMUMsy1/Fjq9/KhS/WqaN54v/AG5poVEPh3wnoknmTFnu0a6jEQH7ofu9UhbdnBY8jggAcGubn8f/ALZVjaPe6z4u+FmkRR7mkN7Z3cYjQHguy626jPXrgetdJJ+ybr0qvELn4f2ybGCGD4fwlwxHylmn1Gbdg84wM+tbVp+yfPYymXS/FtropYYZtL8K+H7d2OVIy0tlP0we38R9sJ8KTdv+FWC+U3/7rImOW5dHV4vES8uShG/zvK33M8ol+Nfx4a3d7r41fBqDaMg2v2ov16YfUZu3cKfp6S6b8afHU6yS33xq0TUDvSEDQPDl3qUaSEM239ykzHcBnOeOB3yfoeD9naWWVpdd+Jni/UEJjIht7210eFTH0wuj2tkSDwCGLZx9cvvv2U/gxriQxeLLXWPFEMJRjBrfiLWdUtpChDKZba7vJIJAGAOGjIzzjpVf6sYNNLEZnOXfkpXX41KL/BFRoZU23OnXkv8Ar/CP/pOHf5nztrviz4m3EFvf2nxo8W2UaRjK2Pw6Zo5c8hy13p55PbaVX2rhY/2i7/SJVfUvjNr17FHhZFm0nwvppUllj/eC8lgdG3lgcqACrAgEYP3DB+zN+zjbIiQ/CvwqojIZf+JJYkhh0OTDnPv1ru9I+HHw88P2kNhoPhfS9NtrcBYorayghjRR0CqiAAD2qf7AylL3q9eXo3D86lT8gVHKo/BhZv8AxYio/wD0hU/zPzq1b9qXwHJaNcX3xJ1uYMGytrr3g2Bjnj5Vt79nBHQYGe/JGa429+Kul6uk4trj4pvEfl8yLW5CrYYDEf8AZsNy5PLf6sH7v0r9d4444Y1iiUIiABVUYAA6AAU+n/ZOS2ty4j/woX60WKE8Gk08HB+tTEv/AN2D8n/DfjHxfYjy7Tw38RtRt1y6vf6r4xYsgzgkjQMkkHOAxPp0Fat/rXj3WJ5Wsfg/rOqzOwQG6v8AxMvBDbi0l5bWII+UAYznP0r9S6KmOUZHHbCyk/784v77Uot/eCeXp80cuo/NVZf+l1ZH4sfFDwV8Ql+HPifVr74NSadDYaRdzT3kqPMsKx2jvJIhuNfLYjYH79tL2PlyDIb9kPD3/IA03/r2h/8AQBXl37SP/Ju/xS/7FXW//SGavUfD3/IA03/r2h/9AFKVDBw/3TDxpd7OTv2vdv8AC25nXqwnbkowh/ghGF/XlSb8r3sa9FFFSYBRRRQB/9b9/KKKKACiiigAooooAKKKKACvlP8AbV/5N71H/sOeFP8A1IdPr6sr5T/bUJH7Pmo4/wCg54U/9SHT6APpXUvEGg6M6RavqVtYvIMqs8yRFgO4DEZqzLqem29h/ak93FHZbVfz2kURbWxtbeTtwcjBzzXGeLvhL8KviDfQ6n498GaL4kvLePyYptT062vJY4sltivMjELkk4Bxkk1tah4I8Gat4VXwLqmgafeeG0hht10ua1iksRDblTDGLdlMWyMouxduF2jGMCuzkocsHzu/2vdVkvJ82vo1H1JvLXQ1dN1nR9ZR5NIvoL5YyA5glWUKT0BKk4qtF4m8OT3/APZcGq2kl7uZPIWeMy71zuXYDuyMHIxxWN4O+G3w7+HaXUfw/wDC2leGVvyhuBpljBZCYx52GQQIm7bubbnOMnHWsSy+CPwY0zxEvi/TvAPh+111J2uV1CLSrRLsTuSWlE6xiTeSSS27JJPNV7PDc0/flZfD7q1fmuf3fVOXoK8tNDuNS8QaDozpFq+pW1i8gyqzzJEWA7gMRmrMup6bb2H9qT3cUdltV/PaRRFtbG1t5O3ByMHPNcZ4u+Evwq+IN9Dqfj3wZoviS8t4/Jim1PTra8ljiyW2K8yMQuSTgHGSTW1qHgjwZq3hVfAuqaBp954bSGG3XS5rWKSxENuVMMYt2UxbIyi7F24XaMYwKnkocsHzu/2vdVkvJ82vo1H1HeWuhq6brOj6yjyaRfQXyxkBzBKsoUnoCVJxVaLxN4cnv/7Lg1W0kvdzJ5CzxmXeudy7Ad2Rg5GOKxvB3w2+Hfw7S6j+H/hbSvDK35Q3A0yxgshMY87DIIETdt3NtznGTjrWJZfBH4MaZ4iXxfp3gHw/a66k7XK6hFpVol2J3JLSidYxJvJJJbdkknmq9nhuafvysvh91avzXP7vqnL0FeWmh3GpeINB0Z0i1fUraxeQZVZ5kiLAdwGIzVmXU9Nt7D+1J7uKOy2q/ntIoi2tja28nbg5GDnmuM8XfCX4VfEG+h1Px74M0XxJeW8fkxTanp1teSxxZLbFeZGIXJJwDjJJra1DwR4M1bwqvgXVNA0+88NpDDbrpc1rFJYiG3KmGMW7KYtkZRdi7cLtGMYFTyUOWD53f7XuqyXk+bX0aj6jvLXQ1dN1nR9ZR5NIvoL5YyA5glWUKT0BKk4qtF4m8OT3/wDZcGq2kl7uZPIWeMy71zuXYDuyMHIxxWN4O+G3w7+HaXUfw/8AC2leGVvyhuBpljBZCYx52GQQIm7bubbnOMnHWsSy+CPwY0zxEvi/TvAPh+111J2uV1CLSrRLsTuSWlE6xiTeSSS27JJPNV7PDc0/flZfD7q1fmuf3fVOXoK8tNDuNS8QaDozpFq+pW1i8gyqzzJEWA7gMRmrMup6bb2H9qT3cUdltV/PaRRFtbG1t5O3ByMHPNcZ4u+Evwq+IN9Dqfj3wZoviS8t4/Jim1PTra8ljiyW2K8yMQuSTgHGSTW1qHgjwZq3hVfAuqaBp954bSGG3XS5rWKSxENuVMMYt2UxbIyi7F24XaMYwKnkocsHzu/2vdVkvJ82vo1H1HeWuhq6brOj6yjyaRfQXyxkBzBKsoUnoCVJxVaLxN4cnv8A+y4NVtJL3cyeQs8Zl3rncuwHdkYORjisbwd8Nvh38O0uo/h/4W0rwyt+UNwNMsYLITGPOwyCBE3bdzbc5xk4618mal4//ZK0X4jXFn8Kfh3YfEX4laddLLcJ4P0KzvLqyup5ZY2kvNV2xWVnKJI5PMFxdxyjrtORmvZ4bmn78rL4fdWr81z+76py9BXlpofaGpeINB0Z0i1fUraxeQZVZ5kiLAdwGIzVmXU9Nt7D+1J7uKOy2q/ntIoi2tja28nbg5GDnmvhjxT8NPj3+0Be2Wr+NPhz8OvAsIs5oRN4hsh42123JcmFVRVsrOEDLMyrc3KbjxnnO637FOkeK9C0zw78Z/iR4q8caRY2UNlJosNzb+HtAkWAoYwNP0SCzwkZRfLR5ZNmBg8A1PJQ5YPnd/te6rJeT5tfRqPqO8tdD6R8RfGP4ReELIan4s8caHotmWCia91O1toyx6DfLIoz7Zrx4/tq/s13HiJ/Cvh7xVN4q1JFV9nhzSdT1+Mh87ds2l2tzEScHgPmsz4c/sZfBD4b+PdQ8QaN4K0R9Hj07TbbSYrq2F9d2V1bSXrXc4uLsSy7rhJ4UZ/MLMIgGOFWvZYvg/8AA/w3rZ8dw+CfDul6xDK9ydUXTbOC5SZ8l5ftAjDh2ySzbsnJyaco4VOd6krJaPlWvr7/ALq805ehLk0ru3nqeJxftcXWq3d5ZeGvg347uWt9wim1OysPDsE5UA5T+2r6ymK8gbhEe4wSCKnT4j/tfa/4bm1fTvhh4S8Hs3zQN4g8WzXBEbfcaWPTtMlhyeCQt0RzgMetdV481P8AZX8a6lY3Hjmx8OeNdSCmC23afDrtyicuUURRXDoucnGAM+9bF7rXg3xHoX/CurT4aah4g8Mx28MQsptIgtdL8mHaYYlh1JrZCsexSqqhC4GOgryP7ayy0VHEc0r+8opSa9LSbbtrZqPr1PKefYS7jGrGT7RfM/ujdnmf/CK/teePdHWNvjJ4T8J3CS/vn8M+Gnv5VTcGCifUtRmi3FQVybXoSQM4IXUvgJrfi+O10XxX+0Z42u7qFwJodKu9F0Uyshyyf8S7TobhQcYIE24DOGFd74N0C/8AA8lxa/DL4PaL4Ptr8RtctHcWenCV1B2700+3n37MkZJ4yccc1gab8B7seJJvGMfhjwH4Y1w3DXMWoWGgLeaissnLym7c2x8xyWy2zJzznmq/tPCOU1SVWVvh/d8t3588opLzTl6E/wBs81lSpTk/8Lj+M1FfiY3iP9kH9mvVYre0+Jh1bxPtVfl8ReK9av0lCMGBaC6vmhYBgDjy8AjpXdaT+zJ+yv4YgttX0r4XeELFbRQ8V4NHsA6huAwnaLdzn727nPWsf4g/s3+APH0EWr/GTVR4gewhMRu7+w0dPLhJ3MqytZeZEmcniQEE5BB5rzm71D9jJ7bTfh3NqY8Z29vBFFb6XaT6l4htvJg2rEn2S0NxAETChU8sKuAABxXPUzGMVT5ly3fvc7irK/2bSlzO3R8uul+p7OV5ZnWYOX1DAymlvu2u9+SM9vNn1LJ8RfhfoSLp8nibR7BYFwsP2y3j2qOgCbhgewFc0nx18AXz+T4ba+8QzswRU06wuZlYnpiUosOPUlwBzkjBrxX4SXeg/D/w+ulfDL4I6rHfCBftF1b6TYaBHdyxllUyNezWszdMgtGSAQcc4pbD4YeN7rWbXx34c+Dnw88EeJJZpLqXULwDUNTimmDF5C1nZ2+ZWLHey3Rzk/Me8fWY1HJwqyUbe7+5bd7bN+05Vr1XN3serDgvOJJSxFWlRXVSlDnjdX1j7Tmuv8DPatR+IvjSKaGKw8Dy24mG7fqup2NkoXHPEMl0+c4GNn1IqZpvjFevLdz3nh3w/pjRgo4W51OQFh94yM1lHjkY+Uj6188fGT4D+C/FdhceJ/2qPiBpMdggEFvONL0jSobWNz/qku9SS9uRuZuNlwvOMDdyfLX0r4BeLfDun+HPg/8ADfxH8ZmtrGez0u51I3w8OW6WxWFMXesPHYeWpACfY4pjtU7EI6+zlfBWOx9OFWl7ZwvacpclOEf+4kWltracoa6XMq3DeWUlbFZpOb6KnDTbS7caMkr6O3N3Sex71rfxE8BaFbPZeMfjw91qCSCN7bR/7PNz5jcBVtbW3ubrvwMtjqfWsqLVfC+uTz+HdH8H/ELxekSqTLfXl1plvKw5xjU72xLHjJxEQO3pVb4X/BD48eB/CUnh3w5eeAvhp58UEMjaD4emv7uQwRLH9olupLixhlnZt7Zks2Vc87+cn/DB3wg1fxL/AMJh49v9T8Taq63BlkT7FoYlluwRcSSNoVrp8srSbjnzZJOCR/E270o+HmSRnP69mCcUtFGnKtO9tnzz9lvpdVGtL66GX1PIqS5Y4GVaSur1arlBrvy8sZr0cuqvscb4j8ZaL4At0ttY8I/DL4ZaqqPJbw+Kdetm1AwYZRJ5FvbMXz6LcNu+7nJyLVn8aL3Xruyt7T4rTyW0cCTSW/gbwJqOoRkNuACXbw6nFtJBP3FJwDgA8/RPwa+Avgn4Nah4rvPDGgaTpX9ual9ot2sLSOCSKyW3hiS3d1QMQsiSOBkjLk9S1e8UpZLw7hJeyoxq1FZe8pwpJuyb9yNOVrbfG9j0sLnyw6awGCoUU76Kkp/jVc36WtY/PyCTUPEuqzz6PoXxb8byThd7ane/8Ilp8aFihHlNJpLn+8RHbyMR+ApNN/Z5+I2uahZ6hdeAPAvhyBYHLnX7zVfHV4JHK/uwlybCJABklhNJggADkkfoJRWqx+X0v93wFO/SU+apL58z5H/4Aby4yzl6LGTitrQlyRt/hjZI+T/DH7Pfj/QZXa18f2HhdJXBkHhHwrpmkNIgTaFZr0alnHHPBwMCuqi/Z5gmuvtuvfEbxtq82Ao3a5JYoACp/wBVpqWkZJK5yyk8kfdOK+hqK3hxXjYK1Fxp/wCCnTg/vhGLPn8TOdebqV5OUn1k23+LZ8/S/sz/AAzvcNrV34l1dg+//TPFWuzJncHA8s3vlgZHQLjHB4JFW5P2aPgnMR9q8Om5A6LPe3kydCPuyTMOhI6V7tRQ+MM2/wCgup/4HL/M5/q9P+VfceCR/ss/s3JM1zP8MvD15M2cvd6bBdsckk8zq56kmut0j4J/Bnw+WbQfAWgaaWABNtpdpDkABQDsjHZVH0AHYV6dRWFfifMqq5auKqSXnOT/AFKVGC2SMS08NeHNP2fYNKtLby+F8qCNNuOONoGK26KK8epVlN3m7+paQUUUVmMKKKKACiiigAooooAKKKKACiiigAooooAKKKKAPF/2kf8Ak3f4pf8AYq63/wCkM1eo+Hv+QBpv/XtD/wCgCvLv2kf+Td/il/2Kut/+kM1eo+Hv+QBpv/XtD/6AKANeiiigAooooA//1/38ooooAKKKKACiivD/AIx/GHUPhrc+HfDnhTwneeOPFniuW4TT9LtJ4LQGGzjEtzPNc3LJFFHErKOSSzuqgckgA9wor4Lt/wBsvxhfaPJ8TrP4UXsPww0m8XT9Z1W71GGHUrK4jlW3vWTTRG/nQ2NxuimcTgsUdowyrlvvSgAr5T/bV/5N71H/ALDnhT/1IdPr6sr5T/bV/wCTe9R/7DnhT/1IdPoA+rKKKKACiiigAooooAKKKKACiiigAooooAK+evip+0NofgXXB8OPBOlXHxB+Jt3aTXVp4Y0qSJZ1jjVSs+oXMpEGn2rM6L51ww3bsRJKw2Vyvif4qeN/ip451b4P/s93KWCeHJTbeKPGE1uLm00m4Kbv7O06NyI7vUwGVpd26C0Ujzw8rCA9Z4V8P/Cb9mPwpD4U8PxXNzqGqSTXcv8ArNS17XtQYNJPdXMnzTXM8pBLSuQicICkYVRhicTTowdSrJJLqzDE4qnRg6lWSUV1ZxcvwC8dfF8yXX7Tnij7fpExbb4O8Oyz2OhIhZtqX1yDHeam23buEhhtmIP+i96+iLKz8A/C3wxb6bp0GmeEfDunjy4YYlhsLKAO2dqIuyNMsegAyT61x+Pi74vBB+z+A9P8z/pnqOpyRrJzz/x6wF4x/wBNyCfUVf0T4OfD7SJFvbrTF1zVAY2fUdWP2+9eSIBVcyz7ipG0YCbVHYCvM+v4ir/u1LTvO8fujbmfmmo+TZ5n9oYir/u1Ky/mneP3Rs5PzUlHyZVT4tW2tbv+EB0DU/FKbXK3NvElrZMUcoQtzePCknIPMW8UqS/GzWpIz5GieFrZom373n1a5EhI24C/ZIlAGT95+3HWrPjX40/Cv4eXQ03xb4ltLTUneFFsI2NzqDtcMFiCWcAkuG3EjG2M1yH/AAs34p+K5RH8OPh1Pb2TpcAal4ouf7HiEkTBE22aR3F6yvyR5kMPA6/MDXNODb5a2IbfWMFb8rzX/gR9Ng/D/NsTSjiMRNxpy+03GjTfX3ZTabdukZtvojn9G8N+P9f+KWveE/G/ivV7rRdC0zR762lsgNJiubq/kv47mJntlV2SJbeFlQS7l3/Ozblx6Onwg+D+iQ3GoX/h6wmU5ea51MfbHwO7TXZkbAHq3AryCx0n4nePvHfiT4deOPiJeaXJpGk6TfTQ+F7OHTIR/aj3ke1Lq5N5dsVNo/zK0J+YEc8L6DZ/s0/BOHUpNb1fw1H4k1OaNY5LrXpptZlcJ05v3mCn/dA9qUcopN3+rpvvN8z+TfO/xR0x4K4eo64rEe0l05KcqnbRyrOm11+HmWnVMm1H9oD4EeFpLXRIPFWn3NzJJ9nhsNIDalcB0Unb9msFmkUAKeqADGKon4z+K9aS8XwH8LvEepvbSrEk2ppb6HbSbgCXH26VLrYM8kWx6HAPGfadH0LRPDtkum+H9Pt9MtE+7DaxJDGPoiAAflWrXrKhWas5pLyX6u6/A9ZZjlFBfuMJKbX/AD8qPl3/AJaaptaaW52eDzWP7SXiE3StqvhrwVbyKBCLe2utduUOBlmllewiz148lgMdTnhifBTXdVNjN43+JvijWZLQfPHaXMOi28rHqSumQ282PQNM2Prg12XxD+MHww+FEEE3xC8S2eiy3gY2ttLJuvLsqyqVtbWPdPcNuZRtiR2yQMcivMU+NHxU8X3CJ8KvhNqM1gZJIzqfiq5Xw3bEJgB47Zo7nUWBJ48yziBAJDdM/Q4HgjF4mksQ4P2b+1OShB26JzcYN+S18jF8b4il7mGjCnbbkpx5lpbSbTqffM6mw/Zu+BdlPcXlx4MsNXu7tt81xqyNq1xI3q01808h44+904rU8efFz4MfArRYV8eeJdK8JWdvbO9taSyxxSvBbgAi1tE/ey7eAEiRj0AGcCvOrb4P/GPxytvdfGn4mXFtCEtmk0bwXG+hWRlj3NKsl80k2pSq5KrmKe2BVeUyxr0n4d/A74T/AApuLvUfAnhu2sNT1Bpmu9SkL3ep3Rnk82T7Rf3LS3UwZ/mxJKwyBjoK9Sjk2S4J/vqrqP8Alox5Yvy9pNJp+lKafRnj5lxBmOOt9arSnbbnk5W+Tb/NHj3hH41fGbxv4c01fAnwyv7u5kVkn1jxRMnh7TiVjLCSOBY59QkDPhQPsUaNyQ4GCegtPhh8ffFSJP8AEr4rnSFkhiEmn+DtMg0+FZQQzg3mo/b7l1OMBozAcZ4GePfPDeuQeJtBsdftY2iivoxKqPjcoPY44rbrLCcT06VGCy+hCKsvekvaTkujcqnMlLq3CMPQ8PB0U6UHzuSste+m/wA/M8L8I/s1fBLwbrA8UWXheDVPEfmLOdZ1h5NX1UzIuwOL2+aadDjsjqvoBXsWsy3Nvo99PZZ+0RwStHgbjvCkrgc557VpVU1C8TT7C5v5FLJbRvKQOpCKWIH5V5maZvisZL2mLrSnJK15NtpfO+nkejhaajOKjHrt3MDwLe6rqXgjw9qOvFjqd1p1pLdb0Ebee8KtJuQBQp3E5AAx0wK6qsXw3rcHibw7pXiO2jaKHVbWC7RHxuVZ4xIA2OMgNg4rarzKXwrW51Zhf6xU5o8ru9O2u3y2PM/h5q/ifVNT8bw+IjIYNO16S207fEIgLIWdrIuwhV3r5ryfOdxzkZ4AHplch4V8Y2fiu88RWdpBJC3hzU30yUvjEkiQQ3BdME/LtmA55yDXX16ua83tnzU+R2jov8K1+e/zOCG24UUUV5xYUUUUAFFFFABRRRQAUUUUAFFFFABRRRQAUUUUAFFFFABRRRQAUUUUAFFFFABRRRQB4v8AtI/8m7/FL/sVdb/9IZq9R8Pf8gDTf+vaH/0AV5d+0j/ybv8AFL/sVdb/APSGavUfD3/IA03/AK9of/QBQBr0UUUAFFFFAH//0P38ooooAKKKKACvH/i58FfDfxgg0eTVNT1Xw/q3h+eS407VdEvGsdQtTMhimRJQGBjlQ7XRlIOAcZAI9gr5h/aJ8feLvDureBfAvhfxPY+A08aXl3bz+Ir+CO5W1NrB50dtbxTskJubk5EZlLKFR/kdtooA8k8U/srfCf4WeHZb3UPGnirTvhlDd2F1qfhmGVr+yv73zoY0km2W01+wuJ9sl0qShJXLPJhd9ffNfn74+1f4tfAHQ4PH1x8dl8diO6tYx4f1fTNKifVvtMyQm3sZNOjtpluGD5hx5i7gAy7ckfoFQBxPjfxxb+BrK3vbjR9V1kXMhjEek2Mt9ImBnc6RAlV7ZPGeK+Jv2sPjNY+Jvgtc6JF4S8T6c9xrnhcie/0W5tbZNmvWD/PK6hVztwuerEDqa/Q+vlP9tX/k3vUf+w54U/8AUh0+gD6sooooAKKKKACiiigAooooAKKKKACvmb4ueN/EnivxbB+zz8J72aw8Q6jbLea/rVuoP/CO6PISgkVmyv2+8KtHZIQdoWS4YFYgsne/Gr4lXPwy8GrfaHYf2x4o1y7h0jQNO5AvNVvMiFHI5WCJVee4cf6u3ilk524PkPw08FXejW178NdA1m51jVLi6e/8c+LiFhmvtVnUeZb22ziN9oWNUQ7bO2SOJW8zaRxY3GxoxWl5N2S6t/1q3slds4sdjo0Yq6vJuyXVv+tW9krt6HZ+F4dI8JaBB8F/2d9Jt7LTvDGLCW8YFrDTmOXmyxO+8vCWLyDcSZXLTyByc+gaboHgn4XadqPifV76K3luNsmpazqk6LLK2FQGWeQqqIMAJGu2NeiqM15zffEiw0lJ/hT+z3osHiDXtIVrZhGfL0XR5Q4QnULpT99WLO1vFvuHKsCEzvG3o3wR02+1mDxl8WrxPHfiW1aQ2slzbiPT9OV5FdVsbEtJHEy7EzM7STsVyZMYUeTh6U5z9pO06i6/Yh5R7vo3u+rimkvpMBwXGgoY7PqnLJ6xgledrfZi7ckWnb2k2pSTvCMo+6smP4u+NPiF50PwR8Lm7sMER+IddL2OkyZRGV7WFVN3eL8zDISKMlTtmwQTYHwh8ceKZ3m+KfxE1DULR5fMGl6En9hWAQxeW0MkkLyX0qbiW5ugCcZXAxX0BRXq/UubWtJy/Bfct163PXfFfsPdy2jGkv5rKdT19pJXjLzpqmvI4vwV8OfAfw50/wDszwNoNnosDKiyG2iVJJdgwGmk+/K2OrOzMepOa7SivBPE/wC0n8L9C1q48I6FcXXjTxRbu0T6R4ctZNUuo5UdY2jneL/R7QqzDcbqaFVGSSMGvdynI8Rin7LBUnK3SK0S7vol3bsl1Pl8fmFStUdfE1HKT3cm2383qz1Cw0XwpbeM9Y8QWAj/AOEjv7Kwt78iZmkNpbPctaboixVF3zXG1goL/MCW2DavjDx14J+Huk/29491+w8OaaXEQudRuorWJpCCQgeVlBYgEhQcnHAr5W0b4dftK+M/H2v/ABH1LWdP+E1p4ltNGsnsbGOPXNajtdLlu5dpupgLC3mk+1uGKwXagbQrZUs3rfgn9m/4WeDdfj8bXVlP4q8YoqL/AMJB4gnfVNTBj34MMk+UtR+8YbLVIUwcbcAY97+xsBhrvHYlSkvsUved+zqO0Ev70HV16W1OL2kn8K+//Lf8jnh+0Vf+LYv+LK/DzxB4zWS3huIb+7tj4e0h1nzsIutUEM0qkDcWtracBSD3FNu/hz8fviMzD4hfECPwTo8sc6NpPgyLbdHzGj8vzdavkeU7EVxm2tbR8vkP8or6bopLiWlh3/wn4aMLfal+8n83JcifVONOLXcPYt/G7/h/wfxPKfh38DvhN8KZZ7zwH4YtNN1G7MpudRZWuNSujPIZpDcX05kuZt0h3HzJG7dgMerUUV8/j8xxGKquviqkpze7k22/m9TWMFFWirBRRRXGUZOhWOk6bo9pYaCFGnwRhYNjmRdg6YYkk/XJrWrmfBmhz+GfC2maBcyLNLYwrEzpnaxHcZ5rpq58Jf2ULx5dFp202+Rz4S/soXjyuy07abfIKrXkVtcWc8F7j7PJGyyZO0bCMNk8Y471ZrP1azfUNKvLCNgr3MMkQJ6AupUE/nW8tjso/Gru2u/Yi0Ky0rTdE0/TtBCjTLW3iitQjmRfIRAse1yWLDaBgknPXJrVrmvBmiT+GfB+heHLmRZZtKsLW0d0ztZoIljJXPOCVyM10tTT+FaWNsdb28+WXMrvXvrv89zmfDukeGdKutbm8OiMT6jftc6jslMpN6YYo23gs2xvKSP5BtGMHHJJ6avPfAng688Kaj4wvLueOZfEmtSapEEzmON7W2twj5H3swk8cYIr0KvSzLl9r7tRzVlq/RafLb5HHDbYKKKK4CgooooAKKKKACiiigAooooAKKKKACiiigAooooAKKKKACiiigAooooAKKKKACiiigDxf9pH/k3f4pf9irrf/pDNXqPh7/kAab/17Q/+gCvLv2kf+Td/il/2Kut/+kM1eo+Hv+QBpv8A17Q/+gCgDXooooAKKKKAP//R/fyiuU8ZReNrjRjbeAbiwstUmkVDc6jHLPDbxHO6QQRNGZnHAVDLGDnJfja3xV4p8I+CdO1Se2+IH7WuvaR4ltm3TRpr2h6THBIfm2iw+yhFTphZQ5x/EetAH6AUV4z8H4fiHDpayeJPGGnfEHw7e20F1o+uW8KW15cwTDepnW3zaTKyFWSeDylYH/VfxH2agArB8TeFfDHjXRbjw34x0iz13SLwATWd/bx3VvKAcjfFKrI2CMjI61vUUAeIeC/2af2evh1ri+JvAvw38P6Fq8ZJju7TTbeKePd18uQJuQH0Uivb6KKACvlP9tX/AJN71H/sOeFP/Uh0+vqyvlP9tX/k3vUf+w54U/8AUh0+gD6sooooAKKKKACiiigAooooAKKK+Vv2rPHMmmeErL4WaPczWur/ABBaWzlntt32iy0aIL/ad3EVBIm8uRLW15Gbu5txnkkRVqxhFzm7Jat+RnVqxhFzm7Jat+R5doviLUfjZ8VG+JfhyaDIjvNI8DvNGk6WelxyeVq/iXarMG+2SoLax3FQ8MauD5dxKB6V4cn1P4m6e3gn4RX0/h74b6SHs5/Etuy/btXuAStwumSEEBA+7zr8g75SwgBIMo4fwX4CvviGLz4f22zRfBtmY7XxMLF1R52t4hHb+GrSaDb5VnYQbY7t0JZ3LRKVLTEfbthYWGlWFtpel20dnZWcaQwQQoscUUUahUREUBVVVAAAAAAwK+bwFKpipvE1LpPRLZ27eV95Pdu0dopv6LK8PDLILH4mPNi6iThGSuqEHquZPR1Zq0mmrQTSfNNLkyPCXhLw34E8OWHhHwjp8Wl6RpkYit7eIHai5ySSSWZmJLO7EszEsxLEk9FWdq+saT4f0u61zXr2DTdNsI2muLm5lWGCGJBlnkkchVVRySSABXzbH8YviF8W51g/Z10i2/4R8NiXxb4giuI9NfDJkabZJ5Nxf5UtibzILfI+SWXlR9/lHD1fEwc6SUacdHKXuwj5X722iryf2Ys8PF42dSpKrWk5Tk223q23u292292/me/+LfGXhPwDoNz4o8baxaaFpFoB5t3ezJBChY4UF3IG5iQFHViQACSBXgsHxP8AjL8VI1b4OeEl8NaDOw2eI/FsckPmwiQo0tno0bJdyhlUtGbuSzBBVgHU4rU8F/s4+G9O1iPxz8Vb5/id46V4JU1jWreApYyQKgUaXZovkWCB08z90DKzktJLIcEfRVevPE5bgfdw8fb1P5pJqmv8MNHLXZ1LJrR0jlSnLfRfj/Xp958vx/syweKLKOP44eOvEHxGeSJEurSa6/snR5nG0tnTtMFvG8ZK8R3DTjBIYtkk/QPhjwp4X8E6LB4c8G6PZ6DpNsWMVnYW8drbxl2LuViiVVBZiWOBySSea36K8vM+I8bjIKlXqvkTuoq0YJ91CNoR+SRpCjGOqWv9dTyrQta8WXPxn8Y+H78yf8I5YaNoNxYAwqsf2u5m1JbzbKFDO2yG33KWIT5SAu87vVa4rTfG9jqfxA1/4exW8iXfh/T9M1CWY48t01OS7jjVcHO5DZsWyMfMuO9drXiGgUUUUAFFFFABRRRQByfgW+1bUvB+k3+vFjqE8CtPvQRtvPXKAKB9MCusrE8N65B4m0Gx1+1jaKK+jEqo+Nyg9jjituubBW9jC0ubRa99N/mcuCt7GFpc2i176b/MKzdZlubfR76eyz9ojglaPA3HeFJXA5zz2rSqpqF4mn2FzfyKWS2jeUgdSEUsQPyreWzO+h8cbK+u3cwPAt7qupeCPD2o68WOp3WnWkt1vQRt57wq0m5AFCncTkADHTArqqxfDetweJvDuleI7aNoodVtYLtEfG5VnjEgDY4yA2DitqppfCtbm+YX+sVOaPK7vTtrt8tjzP4eav4n1TU/G8PiIyGDTtekttO3xCICyFnayLsIVd6+a8nzncc5GeAB6ZXIeFfGNn4rvPEVnaQSQt4c1N9MlL4xJIkENwXTBPy7ZgOecg119ermvN7Z81Pkdo6L/Ctfnv8AM4IbbhRRRXnFhRRRQAUUUUAFFFFABRRRQAUUUUAFFFFABRRRQAUUUUAFFFFABRRRQAUUUUAFFFFAHi/7SP8Aybv8Uv8AsVdb/wDSGavUfD3/ACANN/69of8A0AV5d+0j/wAm7/FL/sVdb/8ASGavUfD3/IA03/r2h/8AQBQBr0UUUAFFFFAH/9L9/K/Im/8A2cr/AMPWqeJNV+DOnfEiK11XxlpurfZZtNludesvEF0t7aaoZrl4/LltZo1tpPMcSwfvGjzGBX67V+Q2kzXP7N3hnW/EXhvxno9tr2o6lr83ifwHrGt2lu95HcajdNb3un+dN/ol99laI+WcRXCbQ4SQB6AP0n+BtlremfBXwDp3iS+g1LVrXQNLiu7q2dJYJ50tYxJJHJGSjozAlWX5WHI4Ir1KvCP2WbWex/Zj+EVlcqFmt/B+gRuAQwDJp8AIBUkHkdQcV7vQAUUUUAFFFFABXyn+2r/yb3qP/Yc8Kf8AqQ6fX1ZXyn+2r/yb3qP/AGHPCn/qQ6fQB9WUUUUAFFFFABRRRQAUUUUAFflXp3inWfjR8Wb3x74Tjkm1XxNcNp/hq5EImgsNG07Bt79jLHGrRAyyaqwDMJZJ9NiO4p8v1J+2N8RH8HfCWbwvpt79h1bxw76RFOkoiktbNonk1C6R9ylHitUkWF84Fy8IP3qj/ZO+FI8H+Do/G+r2MNnq3iC2iS1t44Fh+waSjNJb24H3lMjSNPIDgqXWLGIVx87m7liK0MDDZ+9J9op6L/t5/gnoduW0KUqrr4hJ06VpOLV1Od/3cGv5W05z6OMHTdnUTPo7wb4R0XwH4X03wj4ejMdhpkQjQsQZJGJLPLIwA3SSuWeRsZZ2LHk1xPxP+Mvhr4Yvp2kSWl54i8Ua3Isem6DpMaz6ld5cK8oR3RIreIEtNcTOkUag5fcVVue+MXxe1fwrf2Pw0+Fulx+Jfib4iiMlhYyl1sdPtdxRtU1WZOYbKIggAfvbiQeTCCxZk2Pg/wDBvTPhXY32oX+ozeKPGfiBxca74hvVUXeo3AHACr8sFrF923tY/wB3CmFGWLO36bl+S4fCYaGMzBe6/wCHTWjmlpzN/Zpra+83eMLWlOHDi8bVxFadSUryk25Seur1fq3v+fn5x4a+CGvfErUbX4h/tO+TrGpQXjXuk+FYpfO0HQVCGOEMm1F1C9VGZpLmdWRZHYW6RqoZvqyiivMzjPcRjpxdV2jHSMVpGC7RXRd3q5P3pNybbinSUdgooorxzQKKKKAOUsNF8KW3jPWPEFgI/wDhI7+ysLe/ImZpDaWz3LWm6IsVRd81xtYKC/zAltg29XXmmjeCL7TPi14r+IUtxG9p4g0nRdPihGfMR9Mm1CSRm4xtcXihcHPytntXpdABRRRQAUUUUAFFFFAGToVjpOm6PaWGghRp8EYWDY5kXYOmGJJP1ya1q5nwZoc/hnwtpmgXMizS2MKxM6Z2sR3Gea6aufCX9lC8eXRadtNvkc+Ev7KF48rstO2m3yCq15FbXFnPBe4+zyRssmTtGwjDZPGOO9Waz9Ws31DSrywjYK9zDJECegLqVBP51vLY7KPxq7trv2ItCstK03RNP07QQo0y1t4orUI5kXyEQLHtcliw2gYJJz1ya1a5rwZok/hnwfoXhy5kWWbSrC1tHdM7WaCJYyVzzglcjNdLU0/hWljbHW9vPllzK71767/Pc5nw7pHhnSrrW5vDojE+o37XOo7JTKTemGKNt4LNsbykj+QbRjBxySemrz3wJ4OvPCmo+MLy7njmXxJrUmqRBM5jje1trcI+R97MJPHGCK9Cr0sy5fa+7Uc1Zav0Wny2+Rxw22CiiiuAoKKKKACiiigAooooAKKKKACiiigAooooAKKKKACiiigAooooAKKKKACiiigAooooA8X/AGkf+Td/il/2Kut/+kM1eo+Hv+QBpv8A17Q/+gCvLv2kf+Td/il/2Kut/wDpDNXqPh7/AJAGm/8AXtD/AOgCgDXooooAKKKKAP/T/fyvy98DeD/HPw6fX/DOs/suW/jOWfXdZv4Ncm1Dw59s1O3vb6W5jmuFubgy70WUR5LHKqpwmdi/qFX4feItO0vwv8Yb1Pir8MvF3iHxhrFn4zsNZu9PsL66/tsX2o2U2gfYL6DMcMMVvEQgVoxashDANywB+0PhLzf+EV0bz9GHhyT7Fb7tLDRMLBvLXNsGgJiPkn5MxkocfKduK6CvOfg/YeM9K+E3gvTPiNN9o8V2mi6fDq0m/wAwvfx26LcMXydxMgbLZ+Y8969GoAKKK+Uv2lrXXbfWvhz4wm0XV/E3gzwxqst9rOnaH5sl4Zkizp921rCyyXcFtOC7wLuYsUcI+wigD6r3pv8AL3DdjOM849cU6vw18DaR4W8c6RPL4U8A+MLr9oqXxBLOvjK403U7CJGbUDIl3NeXQhSKxWzKxvZugJUGJY2OJD+5VABXyn+2r/yb3qP/AGHPCn/qQ6fX1ZXyn+2r/wAm96j/ANhzwp/6kOn0AfVlFFFABRRRQAUUUUAFFFeSfHb4lr8IvhN4i8eRiOS+s4Fh0+KUhY59Su3W2somJIwslxJGrHPyqSTwKUpJK72FKSSuz4d1oSftQftdXGhr/pPgrwIsumzEEmOWO0nR9SVv4T9qv44bR4nXOyzeRG5r7W+M3xL1LwNpVh4f8E21vqnj7xXKbPQNPuDJ5LzDb5t3c+UDItnZowluHGPl2xqwkkTPjf7Mng7QvgH+z/ceO/F90YzcWR1fUb6YK8wsbaIvE0jIAzs0e6dgQW8yZxya7z4H+DPFWpalf/Hn4r2cFn418XWlvDbafGC40DRlAlh0xZnVXeVpGM124VFeYhAuyGM12cCZbSVGpnePV4tpqL0539in35Yx96pbbWN4ynFkOu3Rp0o7u8n6ytf5xiow00bjzLdnWfBz4Oab8KNN1C7u9Rm8S+MPEsqXniHxBeKq3eqXartUlV+WG3hU+XbW0f7uCP5Vyxd39jooq8yzKvjK8sTiZc05bv8ABJJaJJWSSSSSSSSSRUIKKsgooorhKCiiigAooooA8q0LWvFlz8Z/GPh+/Mn/AAjlho2g3FgDCqx/a7mbUlvNsoUM7bIbfcpYhPlIC7zu9VritN8b2Op/EDX/AIexW8iXfh/T9M1CWY48t01OS7jjVcHO5DZsWyMfMuO9drQAUUUUAFFFFABRRRQByfgW+1bUvB+k3+vFjqE8CtPvQRtvPXKAKB9MCusrE8N65B4m0Gx1+1jaKK+jEqo+Nyg9jjituubBW9jC0ubRa99N/mcuCt7GFpc2i176b/MKzdZlubfR76eyz9ojglaPA3HeFJXA5zz2rSqpqF4mn2FzfyKWS2jeUgdSEUsQPyreWzO+h8cbK+u3cwPAt7qupeCPD2o68WOp3WnWkt1vQRt57wq0m5AFCncTkADHTArqqxfDetweJvDuleI7aNoodVtYLtEfG5VnjEgDY4yA2DitqppfCtbm+YX+sVOaPK7vTtrt8tjzP4eav4n1TU/G8PiIyGDTtekttO3xCICyFnayLsIVd6+a8nzncc5GeAB6ZXIeFfGNn4rvPEVnaQSQt4c1N9MlL4xJIkENwXTBPy7ZgOecg119ermvN7Z81Pkdo6L/AArX57/M4IbbhRRRXnFhRRRQAUUUUAFFFFABRRRQAUUUUAFFFFABRRRQAUUUUAFFFFABRRRQAUUUUAFFFFAHi/7SP/Ju/wAUv+xV1v8A9IZq9R8Pf8gDTf8Ar2h/9AFeXftI/wDJu/xS/wCxV1v/ANIZq9R8Pf8AIA03/r2h/wDQBQBr0UUUAFFFFAH/1P38r8dNC+LPwP8AEWpeJ5fjj+0l4l8M+MrLXtXtLrTNO1yTTtOtYbe9ljtEtI7eIo0f2YREtvZ95YPhwyj9i6/JOf4q/tO+OvENtcaN8ZtK8EW/iW48ZWtpYtotjPDpN94au1jtrG8nuGaQvPbCWeVztKbcqjIQaAP0/wDAM+jXXgTw5c+HNWm17SZdNs3s9RuJjcTXtu0KmK4klYAyPKmHZyAWJJPWutry74H+KLrxv8F/AXjK9nuLq513QdMvpZrtI47iSS5tY5GeVYlSMOxYlhGqpk/KAuBXqNABXlXxU+L/AIa+E1lpratZ6jrWq65O1tpuk6Rate6hfSxoZJBFECoCxoCzySMkaD7zDIz6rXjHxb+FesePbjQPE3gvxK3hHxd4WlnfT9QNpHfwGK7QR3Fvc20jJ5kUqqpISSN1ZFYOMEEA8S8T/H/TPFekL4X+JvgT4g/C3SNWurSEa7JFDbR28n2iNoFlu9Mu7qS2WaQLE7SKqEOUdgrGvtSvjrV/gl+0P8TLNvCXxl+JejzeD7iSP7dZaBoElhc6hBG6yGCS5ub268qOTbtk8uPcVJCuuc19i0AcT438B6V4+srew1W/1XT0tpDIraTqt7pUjEjGHkspYWdefusSM84zXxN+1h8EfDPhb4LXOu2OueJ7ue21zwuFjv8AxNq99bN5mvWCHfb3N1JE+AxK7lO1sMMMAR+h9fKf7av/ACb3qP8A2HPCn/qQ6fQB9WUUUUAFFFFABRRRQAV8G/tHH/hbfx2+HvwAtm32Wm58QasFYKV80S21tztfOLdL04ONspt2z0r7xJAGTwBX5b/DL4j6jPD8Sf2k/D1p/a3ib4j6uuh+C7bmWO4muIlSw82NGXy4Us4La6uyXBjRLhs7hiuWvgKuNqUsuo/FWkoeVtXJt9Fyp3ey3Zw5i17Pke0nb5btfOKdra3+9fTvi13+OXxVX4S6b8vgX4fXFnfeKHNs3l3+qIY7vTtJilfEbRwgJdXgQNwbeIkB5Vr6srzb4SfDTSvhH4A0vwPplxLfyWivLeX9wzyXOoX9wxlu7yd5Gd2luJmaRsscZ2j5QAPSa+s4hzGjUnHC4P8AgUtI6Wcn9qbXebV7O7jFRhdqKZ00ov4pbv8AqwUUUV86ahRRRQAUUUUAFFFFAHKWGi+FLbxnrHiCwEf/AAkd/ZWFvfkTM0htLZ7lrTdEWKou+a42sFBf5gS2wberrzTRvBF9pnxa8V/EKW4je08QaTounxQjPmI+mTahJIzcY2uLxQuDn5Wz2r0ugAooooAKKKKACiiigDJ0Kx0nTdHtLDQQo0+CMLBscyLsHTDEkn65Na1cz4M0Ofwz4W0zQLmRZpbGFYmdM7WI7jPNdNXPhL+yhePLotO2m3yOfCX9lC8eV2WnbTb5BVa8itrizngvcfZ5I2WTJ2jYRhsnjHHerNZ+rWb6hpV5YRsFe5hkiBPQF1Kgn863lsdlH41d2137EWhWWlabomn6doIUaZa28UVqEcyL5CIFj2uSxYbQMEk565Natc14M0Sfwz4P0Lw5cyLLNpVha2jumdrNBEsZK55wSuRmulqafwrSxtjre3nyy5ld699d/nucz4d0jwzpV1rc3h0RifUb9rnUdkplJvTDFG28Fm2N5SR/INoxg45JPTV574E8HXnhTUfGF5dzxzL4k1qTVIgmcxxva21uEfI+9mEnjjBFehV6WZcvtfdqOastX6LT5bfI44bbBRRRXAUFFFFABRRRQAUUUUAFFFFABRRRQAUUUUAFFFFABRRRQAUUUUAFFFFABRRRQAUUUUAeL/tI/wDJu/xS/wCxV1v/ANIZq9R8Pf8AIA03/r2h/wDQBXl37SP/ACbv8Uv+xV1v/wBIZq9R8Pf8gDTf+vaH/wBAFAGvRRRQAUUUUAf/1f38r8rtT0DW/wBoBfFUHiPXvhn4Ts08SXzXPhvWvDKajfxXOnzva213qDy6hb77me2jRw4iCtC6hS0Zyf1Rr8mPCXwlv9GuvE0Hir9kjTfidcXGv6zdR+Jb298NXV3qMVzfTSxtP9sneSNo1YRbd3RAdsZJRQD9Q/BtrPY+D9Dsrq7tL+a3sLWN7iwhFtZzMkSgyW8IeQRRORmNA7BVIG44zXSVzHgm3Sz8G6DaR6CnhVILC1QaPH5OzTQsSgWi/ZyYdsH+rHlEphfk+XFdPQAUUUUAFFFFABXyn+2r/wAm96j/ANhzwp/6kOn19WV8p/tq/wDJveo/9hzwp/6kOn0AfVlFFFABRRRQAUUUUAfM/wC1x40m8JfBPV9M055k1Xxcf7Cs2twTNH9sjdrueMjADWtlHcXIJIGYsZyRXlP7PvgdLr4hadavapFpPwg0dbKNDAqBfE3iFEvL8KUfbmxsWt7dCEGFuZU3cFR5z+1/8RtFHxc0nRtVWO/0vwDpb6pdWJkZHvb2/JaO2hI4FwYLU2qggk/2igAO4V9s/BDwFqnw8+HlnpfiaaK68TalNc6trlxCB5cuq6lK1zd+WQqkxRyOYocjIiRAelepkl6McTmHVR9jD/FNKVZ/9u0+SL8q2mx5k4OeKV1pFfi3t+Cat5/L1uiiivLPTCiiigAooooAKKKKACiiigDyrQta8WXPxn8Y+H78yf8ACOWGjaDcWAMKrH9ruZtSW82yhQztsht9yliE+UgLvO71WuK03xvY6n8QNf8Ah7FbyJd+H9P0zUJZjjy3TU5LuONVwc7kNmxbIx8y4712tABRRRQAUUUUAFFFFAHJ+Bb7VtS8H6Tf68WOoTwK0+9BG289coAoH0wK6ysTw3rkHibQbHX7WNoor6MSqj43KD2OOK265sFb2MLS5tFr303+Zy4K3sYWlzaLXvpv8wrN1mW5t9Hvp7LP2iOCVo8Dcd4UlcDnPPatKqmoXiafYXN/IpZLaN5SB1IRSxA/Kt5bM76Hxxsr67dzA8C3uq6l4I8PajrxY6ndadaS3W9BG3nvCrSbkAUKdxOQAMdMCuqrF8N63B4m8O6V4jto2ih1W1gu0R8blWeMSANjjIDYOK2qml8K1ub5hf6xU5o8ru9O2u3y2PM/h5q/ifVNT8bw+IjIYNO16S207fEIgLIWdrIuwhV3r5ryfOdxzkZ4AHplch4V8Y2fiu88RWdpBJC3hzU30yUvjEkiQQ3BdME/LtmA55yDXX16ua83tnzU+R2jov8ACtfnv8zghtuFFFFecWFFFFABRRRQAUUVyXjTx74I+HOjjxD8QPEFh4b0sypALrUbmO1hMsmdkYeVlUs2Dhc5ODQB1tFfP/8Aw1d+zF/0Vjwt/wCDi0/+OUf8NXfsxf8ARWPC3/g4tP8A45QB9AUV8/8A/DV37MX/AEVjwt/4OLT/AOOUf8NXfsxf9FY8Lf8Ag4tP/jlAH0BRXz//AMNXfsxf9FY8Lf8Ag4tP/jlH/DV37MX/AEVjwt/4OLT/AOOUAfQFFfP/APw1d+zF/wBFY8Lf+Di0/wDjlH/DV37MX/RWPC3/AIOLT/45QB9AUV8//wDDV37MX/RWPC3/AIOLT/45R/w1d+zF/wBFY8Lf+Di0/wDjlAH0BRXz/wD8NXfsxf8ARWPC3/g4tP8A45R/w1d+zF/0Vjwt/wCDi0/+OUAfQFFfP/8Aw1d+zF/0Vjwt/wCDi0/+OUf8NXfsxf8ARWPC3/g4tP8A45QB9AUV8/8A/DV37MX/AEVjwt/4OLT/AOOV1ngz45/Bf4i6w3h7wD460TxHqiwtcG10/ULe5nEKFVaTy43ZtqllBOMAkZ6igD1SiiigDxf9pH/k3f4pf9irrf8A6QzV6j4e/wCQBpv/AF7Q/wDoAry79pH/AJN3+KX/AGKut/8ApDNXqPh7/kAab/17Q/8AoAoA16KKKACiiigD/9b9/K/JHS/E938IPFvjT4a+CP2kdM0jTdJvNZ124sG8D3GoWukJLerLexf2gL3bI0M12DMu9mjLEssaAKv63V+OHi2P4hfB74y6V8OvDHjn4a7tNTxTa6T/AG9rgstTgi8X3ttfH7dp/luZpYGjKxbWH2hWUtghsgH63eEpLubwpos1/q0Gv3T2Vs0uo2sYhgvZDGpa4ijV5AiSnLqodgAQAzdT0NcH8LfA8Xwx+GfhP4cQXj6hH4W0mx0tbmXh5hZQJCJGGTgtszjOBnArvKACiiigAooooAK+U/21f+Te9R/7DnhT/wBSHT6+rK+U/wBtX/k3vUf+w54U/wDUh0+gD6sooooAKKKKACiivDf2k9f1DQPgn4nXRJza6xrkUWh6dMG2mK+1uZNOtpc+kctwsh9ApNAJH59fBa0u/wBoP9p6TxPctO+gWly/jS+R1IgmS4ZYPDkWVZeJLS2s7vDbgJbMgqC26v13r4n/AGFPCWlWHwo1D4kafp7acnj/AFO4v7KGVNstvo1qfsml2+SATEtvEJYx0HnEjg19sV7ed0Xh5RwH/PpWl3527zv3cZPkT6whFdDKnSipTlHq9+6Wi28kurXmwooorxDUKKKKACiiigAooooAKKKKAOUsNF8KW3jPWPEFgI/+Ejv7Kwt78iZmkNpbPctaboixVF3zXG1goL/MCW2Db1deaaN4IvtM+LXiv4hS3Eb2niDSdF0+KEZ8xH0ybUJJGbjG1xeKFwc/K2e1el0AFFFFABRRRQAUUUUAZOhWOk6bo9pYaCFGnwRhYNjmRdg6YYkk/XJrWrmfBmhz+GfC2maBcyLNLYwrEzpnaxHcZ5rpq58Jf2ULx5dFp202+Rz4S/soXjyuy07abfIKrXkVtcWc8F7j7PJGyyZO0bCMNk8Y471ZrP1azfUNKvLCNgr3MMkQJ6AupUE/nW8tjso/Gru2u/Yi0Ky0rTdE0/TtBCjTLW3iitQjmRfIRAse1yWLDaBgknPXJrVrmvBmiT+GfB+heHLmRZZtKsLW0d0ztZoIljJXPOCVyM10tTT+FaWNsdb28+WXMrvXvrv89zmfDukeGdKutbm8OiMT6jftc6jslMpN6YYo23gs2xvKSP5BtGMHHJJ6avPfAng688Kaj4wvLueOZfEmtSapEEzmON7W2twj5H3swk8cYIr0KvSzLl9r7tRzVlq/RafLb5HHDbYKKKK4CgooooAKKKKACvn/AOOP/Ix/CD/sc4f/AE1alX0BXz/8cf8AkY/hB/2OcP8A6atSoA+gKKKKACiiigAooooAKKr3cz21rNcRwvcvEjOIo9u+QqMhV3FV3HoMkDPUgc15t8Nvi/4O+KHwq0z4xaLJLY6BqNpJdt9uVYprVYC6zpcKrOqPC6OsgDMAynk9aAPUaK4L4XfEHTfiv8PPD/xJ0awvNN07xJaR31rBqCJFci3mG6J3SN5FHmJh1AY/Kwzg5A5T4tfG7Q/hReaDoB0XVfFXiXxS1wNM0fRYI5rudLRVa4lLTyQwxxRB03vJIoyygZPFAHtFFeMfCP43+Hfi5Pr+jW2k6p4Z8R+FZYItV0bWYEgvrT7Uhkt5D5Uk0LxzKGMbxyMDtPQjFewXVzBZW015dOI4YEaR2PRVUZJ/ACgCeivn34N/H+L40WulaxpHgbxHouha9aTX+napqUFolpcWsfk+U+YLqaSM3AmLQpIisyxuWC/Lu+gqACvn/wAb/wDJxXwt/wCwX4n/APcfX0BXz/43/wCTivhb/wBgvxP/AO4+gD6AooooA8X/AGkf+Td/il/2Kut/+kM1eo+Hv+QBpv8A17Q/+gCvLv2kf+Td/il/2Kut/wDpDNXqPh7/AJAGm/8AXtD/AOgCgDXooooAKKKKAP/X/fSe7tbVoUuZkha4fy4g7BS7kFtq56thScDnAJ7V+XumeFfjR4S8H/EP4fyfsww+Mn1zUtcni1i51jQ0/tldRu554pr9ZLgzIVWULwzHao2iLhV+5vjfrXw80zwzpOk/EzRP7f0nxPrel6JFb+THMEvNRuFgt5m8xk2CORg3mId6Y3ICwFeA2nwJ8Ka/4x8QfDzwn8ZviNpMvhZbKS+0y31x3igi1BXe2RLq8t57gqVjYfJcZUAAnOKAPQf2XtZ+Jdl4H0b4YfFHwfeeGdT8I6Jplot1f6np19NqZgi8iSfy7GeZ4xujBJk6lsBmIY19Q15n8N/hD4C+FNpdReELBlvdRZXv9Ru5pb3Ur+Rej3V5cM88xGTje5C5woA4r0ygAr53/aN+N/iX4D+GbHxdpHgK98a6a8zR6hLZ3MVuumx/Ltnn8wEiHk75ANsYG5yq819EUhAIweQaAPz60v8Aap/aE1v4u+H/AAfp/wAGUl0jXPD9zrEYh8QaZcSSxR3VrCLyK6imMBgVZ8GMAu5ZWQ7VbP6DV8uH4JfDf4HeL9U+O/gHw3q95qUlk2m/2DozpJa7dSvbeS5ntbKV44oXLxpLN5bopVXfY0hJP1HQAV8p/tq/8m96j/2HPCn/AKkOn17t438Q+K/Dtlb3HhPwrP4rnlkKyQwXdtaGJMZ3lrl0UjPGAc18TftYePPifq/wWudP174ZXmhWMuueF/MvJdT0+dItuvWDLmOGZpDuYBRgcE5PANAH6H0UUUAFFFFABX5xf8FAfFOp3UXgn4S+GXRta8QT3E0CFmDG4uAukWuNnIeNtRe9jzjmzJyNpNfo7X5cXUh+Ln/BQuG08w3Ol+CCskkSgbVOj2hNncbuv/H7qd/AwHBaEZzs49nIXGGI+sSV1TTnrs3FXinvpKfLF6dTizCtKFJuD952S9W7L7r3P0l8IeF9K8EeEtE8F6Ehj03QLG20+1ViWKwWsSxRgk5JIVRya6KiivJq1ZTk5zbberb1bfdvudkYpKyCiiioGFFFFABRRRQAUUUUAFFFFAHlWha14sufjP4x8P35k/4Ryw0bQbiwBhVY/tdzNqS3m2UKGdtkNvuUsQnykBd53eq1xWm+N7HU/iBr/wAPYreRLvw/p+mahLMceW6anJdxxquDnchs2LZGPmXHeu1oAKKKKACiiigAooooA5PwLfatqXg/Sb/Xix1CeBWn3oI23nrlAFA+mBXWVieG9cg8TaDY6/axtFFfRiVUfG5QexxxW3XNgrexhaXNote+m/zOXBW9jC0ubRa99N/mFZusy3Nvo99PZZ+0RwStHgbjvCkrgc557VpVU1C8TT7C5v5FLJbRvKQOpCKWIH5VvLZnfQ+ONlfXbuYHgW91XUvBHh7UdeLHU7rTrSW63oI2894VaTcgChTuJyABjpgV1VYvhvW4PE3h3SvEdtG0UOq2sF2iPjcqzxiQBscZAbBxW1U0vhWtzfML/WKnNHld3p212+Wx5n8PNX8T6pqfjeHxEZDBp2vSW2nb4hEBZCztZF2EKu9fNeT5zuOcjPAA9MrkPCvjGz8V3niKztIJIW8Oam+mSl8YkkSCG4Lpgn5dswHPOQa6+vVzXm9s+anyO0dF/hWvz3+ZwQ23CiiivOLCiiigAooooAK+f/jj/wAjH8IP+xzh/wDTVqVfQFfP/wAcf+Rj+EH/AGOcP/pq1KgD6Arzrxx4M8V+KZ7SXw5491bwalurLJHptvpk6zliCGc6hZXTArjA2FRzyDxXotFAHgH/AAqH4nf9Fx8U/wDgB4b/APlPR/wqH4nf9Fx8U/8AgB4b/wDlPXv9FAHgH/Cofid/0XHxT/4AeG//AJT17RoOnX2k6NaabqeqT63dW8YSS9ukhjnnYfxuttHDCCfRI1HtWvRQAV+UXj9dS8Ia38Rv2L9Fke1b4weIrK80NozhodD8S+bN4i8sDgLbfY75sDG03EfqK/V2sC68KeF77xDY+Lr3R7O413S4pYLTUJLeN7u3inx5scUxUyIr4G5VYBsc5oAdYT+G9GmsvBmnT21rPbWga2sEdFlW0g2xBkizu8tCVXcBgEgZyRXyb+0rZ/C7xJ8S/h94T8V+JtX+HHjRrfU7vwz4p0+eC1iSRfIS709nnLxytOjRyGCSIh1jJVwwwfrZ/Dnh6TxDF4tfS7VtchtXso78wIbtLWR1keBZseYImdFYoG2llBIyBVDxf4H8F/EHRm8O+PdAsPEmlOwc2mpWsV3AXUEBvLmVl3DJwcZGaAPy1+IHxW+LHh/wL8a/hprHje18Zy+GLTwzLc+NdEtotPvrXTdX1L7Nf214LUtEl1a2ayzLJFt2xt5hCnFdv4j+Fvwn8FfGnSvhv8IbS1Xwn4w8D+ILnxPottO89lLBaG2bTb+VN7jzpJZJEWY/NKu7LNtNfoR4W+HHw+8DeHZPCHgvwzpmg6HNv8yxsbOG2tZPMXa5eKNVRiyjDEgkjrVDwZ8JPhX8OLW/sfh94O0fw1b6oc3cem2FvaJcdceaIUUOAGIAbIAJA4oA/K74IDwt8KfD3wa8QWUNzpOmL8ENf17UjpQ/0qScJo8s9xErZU3BCkoSCN2OMZrP+F+lweCPj/8As563ofhzSvBR8cLqSy+R4im1nXdd09tHnnFxrGIIYHJmEUm9WlxLwrADFfrvY+AvAumf2d/ZvhzTbT+yLF9LsvJs4Y/sunybN1pDtUeXA3lpmJcIdi5HyjHL+HfgX8E/CFyl74V+H/h/R7iO7F+klnpdrA63aq6LOrJGCJFSWRQ4OQrsAcMcgHqlfP8A43/5OK+Fv/YL8T/+4+voCvn/AMb/APJxXwt/7Bfif/3H0AfQFFFFAHi/7SP/ACbv8Uv+xV1v/wBIZq9R8Pf8gDTf+vaH/wBAFeXftI/8m7/FL/sVdb/9IZq9R8Pf8gDTf+vaH/0AUAa9FFFABRRRQB//0P1z/ab8BeKfHngDTX8G6npekap4W1zSvEUdxrRkXTwNInFyROYsOEO35iCMDPI61+cvgD9oLx2/xp8Ua14Y+MXwevvEfj0aZaPbu+rras+mJLFCttMzKju/mkECRsnaFAzg/a/7dV/otp8GNKtvFrMPCt94r8Nw68oSSRX0gajFJdpIkQZ2jaNCHABJXIwc4rzf4qftW/sSePvhPr/w51DX7S/029024tYLJtGv/LRvKZYfKU2gWNkbBRlwUIBBBANAH354dHiAeH9MHiw2ra59lh+3myDi0N3sHneQJSXEW/OzeS23Gea2K8X/AGb9U1bW/wBnf4Xazr8kkuqX/hXRLi7eXPmNPLYwvIXzzuLEk55zXtFABXyH+1d4mvdAj8HW2veKtT8CfDzULy6TxFrukBo7m22Q5s4nuljkNnBNLkSXACkFUQOm/NfXlBGeDQB+T2r+M/gv4USyvf2Z/jx4g8cfECS6thp+gp4luPFMGptJMiSw3VrO1yIYmjLb58xGEfvNw24P6w1Qs9K0vTnkk0+zhtWmOXMUaoWPqxUDP41foAK+U/21f+Te9R/7DnhT/wBSHT6+rK+U/wBtX/k3vUf+w54U/wDUh0+gD6sooooAKKKKAM/VtUsND0q81rVJRBZafDJcTyN0SKJS7sfYKCa/Mb/gnLYan4y1L4i/HTxFay29/rt/LaxpKR+4MtzLeX0AA/hW9lkdc8gOBxjA+lv25PG0fgX9lvx3furSHVLRdKMaHEjRajItvclP9pLd5ZM9gpPatD9jTwNJ4D/Z58MWN2JPt2oxvf3TysXeWWc8Ssx5JdFViT3Nek5ezwTXWrJL1hD3pr1U3RZ5mLtOvSp9ryfy0X4tP5eSPqOiiivNPTCiiigAooooAKKKKACiiigAooooA5Sw0XwpbeM9Y8QWAj/4SO/srC3vyJmaQ2ls9y1puiLFUXfNcbWCgv8AMCW2Db1deaaN4IvtM+LXiv4hS3Eb2niDSdF0+KEZ8xH0ybUJJGbjG1xeKFwc/K2e1el0AFFFFABRRRQAUUUUAZOhWOk6bo9pYaCFGnwRhYNjmRdg6YYkk/XJrWrmfBmhz+GfC2maBcyLNLYwrEzpnaxHcZ5rpq58Jf2ULx5dFp202+Rz4S/soXjyuy07abfIKrXkVtcWc8F7j7PJGyyZO0bCMNk8Y471ZrP1azfUNKvLCNgr3MMkQJ6AupUE/nW8tjso/Gru2u/Yi0Ky0rTdE0/TtBCjTLW3iitQjmRfIRAse1yWLDaBgknPXJrVrmvBmiT+GfB+heHLmRZZtKsLW0d0ztZoIljJXPOCVyM10tTT+FaWNsdb28+WXMrvXvrv89zmfDukeGdKutbm8OiMT6jftc6jslMpN6YYo23gs2xvKSP5BtGMHHJJ6avPfAng688Kaj4wvLueOZfEmtSapEEzmON7W2twj5H3swk8cYIr0KvSzLl9r7tRzVlq/RafLb5HHDbYKKKK4CgooooAKKKKACvn/wCOP/Ix/CD/ALHOH/01alX0BXz/APHH/kY/hB/2OcP/AKatSoA+gK47xR4su/DctvFbeHdU1wTqxLafHC6x4PR/NmjOT2xmuxoqJxbVk7HThKsITUqkOZdm2vyszyX/AIWjqf8A0IHiT/vxZ/8AyVR/wtHU/wDoQPEn/fiz/wDkqvWqKx9jP+d/cv8AI9f+1MH/ANAkf/Ap/wDyR5L/AMLR1P8A6EDxJ/34s/8A5Kr0rSr+TU9Ot9QltJrB50DGC5CrNHn+FwjMoP0Y1oUVdOnJPWV/uOLHYyhUilSoqD7pyf5thX4v/GL48/D+y/aD8R/tEz+ONJtNQ+DviPSvC9nor6lBHf3ejqskHiJ47JpN8hMt9uQhSSbEYr9lr6O8lsriLT5ltrp43WGV081I5CCFZk3LuAOCV3DPTI6188fDv9mH4eeDvgrafB3xDaW3ibzLC5tdT1Ke0jS41Ce/Mj3lw2fMZGmkldgN7FcgbjjNbHmGd4z+KfxS1/4rXHwm+BkGhtcaHotprmqajrX2ia2K6jNNFZWsEdq6NvlFvK7yliqLsISQkgfO3xO/aD8Y/DHXfFfxC1P4fWGneOtE+GuhapdwSztczia41m5t5NPM0EvkvBG294nUBizZY4+QemeGP2W/in8O7Pw9qfw9+KFvB4r0/wAOWvhbU7/UdDN5bajY6dLI1hP9mW9iaK7tklZPMM0iSZO9OmIfFP7F7+JdG1TSZvHl7cTar4O0rwpLeahA1/dvLp2pS6i99LK9wpdp2lK+UNoT+FtuEABxfxK/ao+Knwk1vwv8LfiTrXgLwl4x1+3vNYudU1Ca7TRLLTYZI4YLdI3lhmubySRnHEkabY2fHO0bGgfte+IvHPwQh8feFp/Cem3tj4juvDus67qeqqnhmz+xKzm+gdpIZrmO5TyjBCrK4MvztiMlvePin8FvE3ib4heH/i/8MPFUXhHxjodjc6VJJeWB1Owv9NupI5mt7i3We2cFJY1eN0lUqdwIYHjhPE37MXi7XtK8EapcePhrXjXwVrGoayl/r2m/2hpt1LqMckUkJ05bmHyYoUcC2EcwMO3gsWYkA+Xtb/aA1f44fDZ9O1+50bVL3wZ8U/A1iNU8PGb+y9RguNRsLqKeBZ2kkQgSFGG9xlcqxBqx4t/4KLpoeqeLfFFrrXg2Hwz4P1ifTD4du72QeKdTt7Kf7Pc3dviQQxEkO8EDxOZVXl0LCvfbX9kHxDPP4l1PxR8Qv7Y1PxT4r8M+LLmf+ylgVJ/D0kDG2ijW4IWGVLdI4slniUZZpmyTr2n7M3xF8N3mveG/AHxQl8OfD/xHrMutTafDp27VrSS7uBc3lvY6mLlBBDcSFz81u7xhiEbnIAPsSGaK5hjuIGDxyqGVh0KsMgj6ivBPG/8AycV8Lf8AsF+J/wD3H19AAYGK+f8Axv8A8nFfC3/sF+J//cfQB9AUUUUAeL/tI/8AJu/xS/7FXW//AEhmr1Hw9/yANN/69of/AEAV5d+0j/ybv8Uv+xV1v/0hmr1Hw9/yANN/69of/QBQBr0UUUAFFFFAH//R/Yn9oP4meJPhj4IsrrwVY21/4l8R6xpugaWt8zrZRXeqXCwJNcmP5/KiBLsq/M5AQEFgar/FW1+Omm/CG2vvh14h0w+OPD0MN5ePeWBNjrBtYG+0W/liUNarcSfMrq7GPAXJBJp37Rlr8PtY+H9r4S+I817a2fibWNJ0yxutOJS7tNWnu4/7PuYZBzG8NyqOH5Ax8wZcg/NN94G+L/jCfxj8LfG/7Qk+qaJ4Us7dvEFrpfhqHTNXnsryF5ViOo+a8SmaKNgz28SsASCUJFAH2l8K/Hdt8Ufhl4S+JVnbPZQeKtJsdUSCQ5eJb2BJghOBkruxkcHGRxXe1578JNY8KeIfhT4M1/wJayWPhrU9F0660u3lXbJDYzW0b28bjc+GWIqCNzYI6nrXoVABRRRQAUUUUAFfKf7av/Jveo/9hzwp/wCpDp9fVlfKf7av/Jveo/8AYc8Kf+pDp9AH1ZRRRQAUUUUAfmB/wUf1S78RXXwi+C+keab/AMR682oKISRuFkgg8lyCMCaO6lx6lMetfpZouk2egaNYaFp6lbXTreK2hBOSI4UCKM/QCvzJ8TxH4sf8FKbHRBvl0/4a6Xp8lygHEN2sU17BKDngOLvy347LX6k16WZe6qNBfZjzNdVKbb+6VNUWebh3z4ipPorR/V/mvu8gooorzT0gooooAKKKKACiiigAooooAKKKKAPKtC1rxZc/Gfxj4fvzJ/wjlho2g3FgDCqx/a7mbUlvNsoUM7bIbfcpYhPlIC7zu9VritN8b2Op/EDX/h7FbyJd+H9P0zUJZjjy3TU5LuONVwc7kNmxbIx8y4712tABRRRQAUUUUAFFFFAHJ+Bb7VtS8H6Tf68WOoTwK0+9BG289coAoH0wK6ysTw3rkHibQbHX7WNoor6MSqj43KD2OOK265sFb2MLS5tFr303+Zy4K3sYWlzaLXvpv8wrN1mW5t9Hvp7LP2iOCVo8Dcd4UlcDnPPatKqmoXiafYXN/IpZLaN5SB1IRSxA/Kt5bM76Hxxsr67dzA8C3uq6l4I8PajrxY6ndadaS3W9BG3nvCrSbkAUKdxOQAMdMCuqrF8N63B4m8O6V4jto2ih1W1gu0R8blWeMSANjjIDYOK2qml8K1ub5hf6xU5o8ru9O2u3y2PM/h5q/ifVNT8bw+IjIYNO16S207fEIgLIWdrIuwhV3r5ryfOdxzkZ4AHplch4V8Y2fiu88RWdpBJC3hzU30yUvjEkiQQ3BdME/LtmA55yDXX16ua83tnzU+R2jov8K1+e/wAzghtuFFFFecWFFFFABRRRQAV8/wDxx/5GP4Qf9jnD/wCmrUq+gK+f/jj/AMjH8IP+xzh/9NWpUAfQFFFc5rvhLw94lkil1q0+0tACEPmOmA3X7jD9ayrOajemk35u342f5GVZzUb00m/N2/Gz/I6OivPv+FWeA/8AoF/+R5v/AIuj/hVngP8A6Bf/AJHm/wDi64/a4v8A59x/8Cf/AMgcXtcZ/wA+4/8Agb/+QPQaK8+/4VZ4D/6Bf/keb/4uu10+wtNLsodPsY/Kt4F2ouS2AO2SST+JrehOu3+9ikvJt/8AtqN8POu3+9ikvKTf5xRcr86fBvxi/bB8d/C3WvjRol34Cg0XTLrXlj0680/U4Z2g0S8ubYiS8F+8aNItuW3+SVXPK4FfotX5mfs5fsZfDPxV8L5NT+MnhnWhq9/rniGS506+1TV7O1khbV7swM2nC4itzHJDscZi2yBt53bsnqOs+jNN/a/+D0Pw68DeOfGeoSaHd+N9Dttdh0uK1utSvIbaaNHd3isoZZBDGzbfOZFQ4znrjf8AEn7WP7PHhPSPD+u6340tksfFVk2o6VJDFcXP2y1V442eJYIpGYo0q7lxuUbmYBUcr4B8ZJPGPhv41xaNpkGv+DvBkPhuxtdOvfA/hmHU9Q1KeOecNpkt61ndLYw26hGhQrFH87uZVwQPLv2QPhp450HxJ8EJ/GPhLU9Ifw14P8Z2l0b60kQWV7Pr1uYopJSojDywb2jIOJI8umU5oA998K/tdab8QdM8U3OhXNn4fl8NeNrHw2H1Wy1Fobi0ubuG2QriKIrdXJaRY15WFyhmGzlvS7v9rr9nSw8UN4Ou/GcEeqQ6k+kTr9nujDbX8dw1qYLm4EXk27tMhVPNdA/VCykE/HureHPGkul/EDwInhPWzqMfxm0PxHHINNuWtbjSbnVrGYXUFwqGKVIkidptrHygpMm0c1oeJPhr4wk/ZM/aA8P2nhfUH1nX/HfiLUbS0SymNzeRya2kkFxDEE3yq0SK6OoIKKGBwM0AfaQ+MOg6BrHxNuPHHiXSLPQfAc1iJSsdxDPYR3NlDOVvZJSY5ZJXk3QiAfcZEIMmcppf7SXwR1fwjr/jqHxTDa6P4W8v+1XvYZ7GazM2PKE1vcxxzqZcgRDZ+8JATcSK+Nfih8PPiDc+Pfi54w07wvqGrafpfj3wH4jFpFbMX1fTtHsLL7WLIOAty8LKWCITmSLy/v4U7Xxa1fWfjIP+Fh+BPhXqUmk+B/EPhXVbq5u9Mm07W/ENtplzNLc21vY3lvDcSx2IkWaHzGHmS70jXPLAH2d8NfjV8M/i7/aUfgHWDe3OjtGt7az21xY3lv5wLRNLa3ccM6pIASjlNr4O0nBrkvG//JxXwt/7Bfif/wBx9eZ/Dhrr4mftSal8b9C0DVtG8M2Pg+Lw6brWNPudJl1G8e/N2PLtbyOKcx2qBl8xo1UtKwXcBmvTPG//ACcV8Lf+wX4n/wDcfQB9AUUUUAeL/tI/8m7/ABS/7FXW/wD0hmr1Hw9/yANN/wCvaH/0AV5d+0j/AMm7/FL/ALFXW/8A0hmr1Hw9/wAgDTf+vaH/ANAFAGvRRRQAUUUUAf/S/Wb9qbwj4+8WeCPDk3w20RPEWs+HPFOha4LB7qKyE8WmXa3EiCeb5EJC4BIPXoa+YrKX9r208c/FLxgfgREyfEWx06zSH/hKtPBtDYW01uWZtnz7/N3YAXGMc5zX6Z0UAeSfADwnrfgL4EfDfwL4mhW31jw54b0fTb2NXWRUubOzihlUOpKsA6kAgkHqK9boooAKKK5zxX4x8I+BNGk8ReONcsfD2kwsqveajcxWlurOcKGlmZUBJ6AnmgDo6K5ifxt4NtfDC+NrnXbCPw66RyrqTXMQs2jlYLGwn3eWVdmAU7sEkAda6egAr5T/AG1f+Te9R/7DnhT/ANSHT6+rK+U/21f+Te9R/wCw54U/9SHT6APqyiiigAoorz34t+MW+Hvwr8Y+PEAZ/Duj3+oIp/ie1t3lVfqWUAfWnGLbsgPhL9iCE+OvjP8AHb44TyfaV1TX7nT7C5QDZNp8UxWEBh94pHDGOema/S+viH/gnf4IXwV+yn4TADo2uedqbJIMNH57bVXkAn5UBBPJzn3r7er0s7/32st0pOKfeMPcg/8AwCMTzsrhalzveTcvvel/RWXlawUUUV5h6IUUUUAFFFFABRRRQAUUUUAFFFFAHKWGi+FLbxnrHiCwEf8Awkd/ZWFvfkTM0htLZ7lrTdEWKou+a42sFBf5gS2wberrzTRvBF9pnxa8V/EKW4je08QaTounxQjPmI+mTahJIzcY2uLxQuDn5Wz2r0ugAooooAKKKKACiiigDJ0Kx0nTdHtLDQQo0+CMLBscyLsHTDEkn65Na1cz4M0Ofwz4W0zQLmRZpbGFYmdM7WI7jPNdNXPhL+yhePLotO2m3yOfCX9lC8eV2WnbTb5BVa8itrizngvcfZ5I2WTJ2jYRhsnjHHerNZ+rWb6hpV5YRsFe5hkiBPQF1Kgn863lsdlH41d2137EWhWWlabomn6doIUaZa28UVqEcyL5CIFj2uSxYbQMEk565Natc14M0Sfwz4P0Lw5cyLLNpVha2jumdrNBEsZK55wSuRmulqafwrSxtjre3nyy5ld699d/nucz4d0jwzpV1rc3h0RifUb9rnUdkplJvTDFG28Fm2N5SR/INoxg45JPTV574E8HXnhTUfGF5dzxzL4k1qTVIgmcxxva21uEfI+9mEnjjBFehV6WZcvtfdqOastX6LT5bfI44bbBRRRXAUFFFFABRRRQAV8//HH/AJGP4Qf9jnD/AOmrUq+gK+f/AI4/8jH8IP8Asc4f/TVqVAH0BRRXBeMp/ihDNbD4fWWjXcJVvPOqXVxbsGyNvliCCYEYznJFdOEwzrVFTTSv1bSX3sUnZXO9orw77b+0p/0B/CX/AIMr/wD+QqPtv7Sn/QH8Jf8Agyv/AP5Cr1/9XZ/8/af/AIMj/mZ+1XZ/ce40V4d9t/aU/wCgP4S/8GV//wDIVeu6I2tvpNq3iOO3h1MoPtCWjvJAr9xG8ioxX3Kg+1cWOyuVCKk5xd/5ZKX5MqM7mpXyVJ+3J+zND9rkm8S36WlhPPbz3jaBrQsYpLaRopt14bL7OFjdWVn8zaMHnivrWvyb/Z2sv2qfE/7P+reDfhvpvg628Matq3i20h1PVr6+e9jW41i+SZ2sYrRoXKOzbFM+1gAWIyRXmFn6r6bqOn6xp1rq+k3Md5Y30STwTwuJIpYpVDI6MuQyspBBBwQcis+98T+HtO1/TPC19qEMOsazHcS2dozATTx2gQzuidSsfmJuPQFlB5Ir8stb0r4keGfiZ4e/ZW8KReMfEHhf4X+BdGZE8K6zYaBe3l1K8tsb25mu7y1keFBbhUhiZkVyfMBG0G18OtO8eeOfjX+zb4n+LeqahF4qt9E8aQ3H2XVoJIbhdHv7JLd5f7NmltDJPE6i9SNiruoRxiNQAD9YK5Lx1468LfDXwpf+N/G17/Z2i6WqNcXHlSTbBI6xr8kKu5y7AcKeuema/MTwFqPimw/Zii+MXjX4seMX8Q+O9TbQ7e3sXGoTFRrUlvDZ6VayFEivLiGEx/anclN7PnCpt8m+I/iLx3pfhn46/DDXB4osdB/4Rbw7rlnpvi7VoNa1K1mn1h7eRxcQz3RjjlWNT5LTMVK5AUNigD9ndJ8XaBrmu674a0yd5NQ8NywQ3yNBLGsb3MK3EYWR0VJQY3UkxswU/KxDAgdJX5vfET4n67pfiP4+6FqPjLW9Hgj8S+EdI0ePSIBfakTqOm2cstjpcUjrHDPdlpAJSQIyzS/eANan7L/iLx3pf7Qvjj4Ya4PFFjoP/COaVrlnpvi7VoNa1K1mnurq3kcXEM90Y45VjU+S0zFSuQFDYoA/Q2vn/wAb/wDJxXwt/wCwX4n/APcfX0BXz/43/wCTivhb/wBgvxP/AO4+gD6AooooA8X/AGkf+Td/il/2Kut/+kM1eo+Hv+QBpv8A17Q/+gCvLv2kf+Td/il/2Kut/wDpDNXqPh7/AJAGm/8AXtD/AOgCgDXooooAKKKKAP/T/fyiiigAooooAK+U/wBoz4eeI/E/i74Z+NtM8I2/xA0rwlqF4dQ0O4lgjyt/AII7+JboiCSWzIYhGIYrI+z5wK+rK8X+LnxZ1H4eT6D4c8J+GZ/GPi7xVJcJpumQ3EVnGY7SMSXE9xdTZSGGIMoJCuxZ1VUYmgD41/aJ/Z0+Ingnwb4l8P8A7OOjRaj4H8bzWj6l4YjkS2XSL2K7hnbUNLVsRiKVYytxartG7EsXO9T+mVfDXj74jfEmbwtPa/tNfBOxi+Hk09odTudN8Qx6t9iRLiN4bi4tpLWydooZlR5GiZyqgtsIUivuWgAr5T/bV/5N71H/ALDnhT/1IdPr3bxv8NvAHxKsrfTfiD4dsfEVraSGWGK/t0uEjkI2llDggHBxkdq+Jv2sP2evgX4N+C1z4j8J+AdF0jVbTXPC4hurWxhimjEuvWEb7XVQRuRmU88gkUAfofRRRQAV8N/8FFPEE+k/st67oOn3DW+peLb3TtHtCpILyTXKSvGMA/6yGKRenevuSvg79rVZfFvxp/Z3+FaQieK98Tvr8gI3Kh0FFuBuHo8TTgZ4ODwa9zhlqOYUKj2jJSfpH3n+CZhiX+7duun36H2d4O8OW/g/wlonhO0bfBotlbWSNjG5beNYwfx25ro6KK8KMbKyNYQUYqMdkFFFFMoKKKKACiiigAooooAKKKKACiiigDyrQta8WXPxn8Y+H78yf8I5YaNoNxYAwqsf2u5m1JbzbKFDO2yG33KWIT5SAu87vVa4rTfG9jqfxA1/4exW8iXfh/T9M1CWY48t01OS7jjVcHO5DZsWyMfMuO9drQAUUUUAFFFFABRRRQByfgW+1bUvB+k3+vFjqE8CtPvQRtvPXKAKB9MCusrE8N65B4m0Gx1+1jaKK+jEqo+Nyg9jjituubBW9jC0ubRa99N/mcuCt7GFpc2i176b/MKzdZlubfR76eyz9ojglaPA3HeFJXA5zz2rSqpqF4mn2FzfyKWS2jeUgdSEUsQPyreWzO+h8cbK+u3cwPAt7qupeCPD2o68WOp3WnWkt1vQRt57wq0m5AFCncTkADHTArqqxfDetweJvDuleI7aNoodVtYLtEfG5VnjEgDY4yA2DitqppfCtbm+YX+sVOaPK7vTtrt8tjzP4eav4n1TU/G8PiIyGDTtekttO3xCICyFnayLsIVd6+a8nzncc5GeAB6ZXIeFfGNn4rvPEVnaQSQt4c1N9MlL4xJIkENwXTBPy7ZgOecg119ermvN7Z81Pkdo6L/Ctfnv8zghtuFFFFecWFFFFABRRRQAV8//ABx/5GP4Qf8AY5w/+mrUq+gK+Zv2k/EWgeEZfhd4o8Vajb6Po2meMLeS6vbuVYLeBH03UI1aSVyFUF3VQSRlmAHJAoA+maK+f/8Ahq79mL/orHhb/wAHFp/8co/4au/Zi/6Kx4W/8HFp/wDHKAPoCivn/wD4au/Zi/6Kx4W/8HFp/wDHKP8Ahq79mL/orHhb/wAHFp/8coA+gKK+f/8Ahq79mL/orHhb/wAHFp/8co/4au/Zi/6Kx4W/8HFp/wDHKAPoCuP8CeAfCXw08Or4U8E2P9m6Ulxd3Yh82WbE19cSXVw2+Znf55pXbGcDOFAUADy//hq79mL/AKKx4W/8HFp/8co/4au/Zi/6Kx4W/wDBxaf/ABygDe+JHwE+F/xX1jTvEfjDTbj+2dKikt7e/wBP1C80u8FtKcyW7T2M0Ejwv3jdivJIAJzUUv7PfwgceBBbaANPHw0Ynw/9iubmz+xK2zfH+4lTzY5fLTzY5d6SY+dW5rG/4au/Zi/6Kx4W/wDBxaf/AByj/hq79mL/AKKx4W/8HFp/8coA3Lj4AfCS6+Gdv8IJdCx4Vs7j7Xb2y3Vyktvci5a8WaG6WUXEcqzsXV0kDKeFIHFchD+yL8AEj1sXHh24vrjxNZx2Gq3V3quo3N3fwQzrcR/abmW5aWR0kRdsjMXVR5YYR/LWn/w1d+zF/wBFY8Lf+Di0/wDjlH/DV37MX/RWPC3/AIOLT/45QBu+JvgB8JPGA8TnxBoX2iTxheWGoalKt1cwyveaXHHFZ3EMkUqvbywpEgVoDGcjJySSWeAP2f8A4VfDLxPeeNvCWl3EfiLUrQWV7qV3qF7f3d5CriRftMt3PK0zqwwruS6r8ikJ8tYv/DV37MX/AEVjwt/4OLT/AOOUf8NXfsxf9FY8Lf8Ag4tP/jlAH0BXz/43/wCTivhb/wBgvxP/AO4+j/hq79mL/orHhb/wcWn/AMcrzyP4t/C34oftIfDq3+G/i3SvFMum6P4klul0y8iuzBG509VaTymbYGbgE4yeBQB9h0UUUAeL/tI/8m7/ABS/7FXW/wD0hmr1Hw9/yANN/wCvaH/0AV5d+0j/AMm7/FL/ALFXW/8A0hmr1Hw9/wAgDTf+vaH/ANAFAGvRRRQAUUUUAf/U/fyiiigAooooAK8r+Kfwk0T4qWmmG71TU/D2saHO1zpuraPci1vrOSRDHJsZlkidJEJV45Y3jYYyuQpHqlFAHyYP2W9T16eC3+KvxZ8V+O9Ct54p/wCx7xtPs7G4MDrJGt2LCzt5J0DqCUZwjY+ZSOK+s6KKACvlP9tX/k3vUf8AsOeFP/Uh0+vqyvlP9tX/AJN71H/sOeFP/Uh0+gD6sooooAK+FpBbeNv+CgduN8k0Pw98Iys0ZUGKDULuSMRyAnkNJbXkq8dQp54r7pr4j/ZeWbxV8ZPjz8U57iK6juddtvD1s8YB/caRC0yMGHOGjvI1P+5Xr5LPlqVaq3hTm7d1K1J/c6qfyPPxjvUpU+7u/RK/52PtyiiivIPQCiiigAooooAKKKKACiiigAooooAKKKKAOUsNF8KW3jPWPEFgI/8AhI7+ysLe/ImZpDaWz3LWm6IsVRd81xtYKC/zAltg29XXmmjeCL7TPi14r+IUtxG9p4g0nRdPihGfMR9Mm1CSRm4xtcXihcHPytntXpdABRRRQAUUUUAFFFFAGToVjpOm6PaWGghRp8EYWDY5kXYOmGJJP1ya1q5nwZoc/hnwtpmgXMizS2MKxM6Z2sR3Gea6aufCX9lC8eXRadtNvkc+Ev7KF48rstO2m3yCq15FbXFnPBe4+zyRssmTtGwjDZPGOO9Waz9Ws31DSrywjYK9zDJECegLqVBP51vLY7KPxq7trv2ItCstK03RNP07QQo0y1t4orUI5kXyEQLHtcliw2gYJJz1ya1a5rwZok/hnwfoXhy5kWWbSrC1tHdM7WaCJYyVzzglcjNdLU0/hWljbHW9vPllzK71767/AD3OZ8O6R4Z0q61ubw6IxPqN+1zqOyUyk3phijbeCzbG8pI/kG0Ywccknpq898CeDrzwpqPjC8u545l8Sa1JqkQTOY43tba3CPkfezCTxxgivQq9LMuX2vu1HNWWr9Fp8tvkccNtgooorgKCiiigAooooAKKKKACiiigAooooAKKKKACiiigAooooAKKKKACiiigAooooAKKKKAPF/2kf+Td/il/2Kut/wDpDNXqPh7/AJAGm/8AXtD/AOgCvLv2kf8Ak3f4pf8AYq63/wCkM1eo+Hv+QBpv/XtD/wCgCgDXooooAKKKKAP/1f38ooooAKKKKACiiigAooooAK+U/wBtX/k3vUf+w54U/wDUh0+vqyvlP9tX/k3vUf8AsOeFP/Uh0+gD6sooooA53xfr6+FfCes+J2j84aTZXF35ecbzBGzhc/7RGK+Wf2D9Bj0z9nfT9dNube58ValqmqzbtpLiS6eC3fK/eDW0MJBOTjHNWv26fHEHgb9mzxNcySvDJqYjs43jJyrMfMOcZO0rGVPB69K+gPhV4OHw8+GHhHwEH8z/AIRzSLHTi5xl2tYEiLHAAyxUk8dTXfhJWwteb6yhFfJSlUX40X9xwRTliXLpFW8k3q/V2t6fM76iiiuA7wooooAKKKKACiiigAooooAKKKKACiiigDyrQta8WXPxn8Y+H78yf8I5YaNoNxYAwqsf2u5m1JbzbKFDO2yG33KWIT5SAu87vVa4rTfG9jqfxA1/4exW8iXfh/T9M1CWY48t01OS7jjVcHO5DZsWyMfMuO9drQAUUUUAFFFFABRRRQByfgW+1bUvB+k3+vFjqE8CtPvQRtvPXKAKB9MCusrE8N65B4m0Gx1+1jaKK+jEqo+Nyg9jjituubBW9jC0ubRa99N/mcuCt7GFpc2i176b/MKzdZlubfR76eyz9ojglaPA3HeFJXA5zz2rSqpqF4mn2FzfyKWS2jeUgdSEUsQPyreWzO+h8cbK+u3cwPAt7qupeCPD2o68WOp3WnWkt1vQRt57wq0m5AFCncTkADHTArqqxfDetweJvDuleI7aNoodVtYLtEfG5VnjEgDY4yA2DitqppfCtbm+YX+sVOaPK7vTtrt8tjzP4eav4n1TU/G8PiIyGDTtekttO3xCICyFnayLsIVd6+a8nzncc5GeAB6ZXIeFfGNn4rvPEVnaQSQt4c1N9MlL4xJIkENwXTBPy7ZgOecg119ermvN7Z81Pkdo6L/Ctfnv8zghtuFFFFecWFFFFABRRRQAUUUUAFFFFABRRRQAUUUUAFFFFABRRRQAUUUUAFFFFABRRRQAUUUUAeL/ALSP/Ju/xS/7FXW//SGavUfD3/IA03/r2h/9AFeXftI/8m7/ABS/7FXW/wD0hmr1Hw9/yANN/wCvaH/0AUAa9FFFABRRRQB//9b9/KKKKACiiigAoor5h/aJ8feLvDureBfAvhfxPY+A08aXl3bz+Ir+CO5W1NrB50dtbxTskJubk5EZlLKFR/kdtooA+nqK/P3x9q/xa+AOhwePrj47L47Ed1axjw/q+maVE+rfaZkhNvYyadHbTLcMHzDjzF3ABl25I/QKgAr5T/bV/wCTe9R/7DnhT/1IdPr6sr5T/bV/5N71H/sOeFP/AFIdPoA+rKKKKAPzj/bDuG+IHx0+CnwGtiJBqeqx6lfQM2EuLC2fzrqMgHORb28nXghsc5r9HK/Pb4YaYvxN/br+I3xIkPnab8OdNh0O1WSMny9SvDsnaOQ4AZIrZtygE7bgEkZ5/QmvQqQdLB0KL3lzVZes2lBrydGFGXzZyYR8ycmtbv52bt+Gnna/UKKKK886wooooAKKKKACiiigAooooAKKKKACiiigDlLDRfClt4z1jxBYCP8A4SO/srC3vyJmaQ2ls9y1puiLFUXfNcbWCgv8wJbYNvV15po3gi+0z4teK/iFLcRvaeINJ0XT4oRnzEfTJtQkkZuMbXF4oXBz8rZ7V6XQAUUUUAFFFFABRRRQBk6FY6Tpuj2lhoIUafBGFg2OZF2DphiST9cmtauZ8GaHP4Z8LaZoFzIs0tjCsTOmdrEdxnmumrnwl/ZQvHl0WnbTb5HPhL+yhePK7LTtpt8gqteRW1xZzwXuPs8kbLJk7RsIw2TxjjvVms/VrN9Q0q8sI2CvcwyRAnoC6lQT+dby2Oyj8au7a79iLQrLStN0TT9O0EKNMtbeKK1COZF8hECx7XJYsNoGCSc9cmtWua8GaJP4Z8H6F4cuZFlm0qwtbR3TO1mgiWMlc84JXIzXS1NP4VpY2x1vbz5Zcyu9e+u/z3OZ8O6R4Z0q61ubw6IxPqN+1zqOyUyk3phijbeCzbG8pI/kG0Ywccknpq898CeDrzwpqPjC8u545l8Sa1JqkQTOY43tba3CPkfezCTxxgivQq9LMuX2vu1HNWWr9Fp8tvkccNtgooorgKCiiigAooooAKKKKACiiigAooooAKKKKACiiigAooooAKKKKACiiigAooooAKKKKAPF/wBpH/k3f4pf9irrf/pDNXqPh7/kAab/ANe0P/oAry79pH/k3f4pf9irrf8A6QzV6j4e/wCQBpv/AF7Q/wDoAoA16KKKACiiigD/1/38ooooAKKKKACsHxN4V8MeNdFuPDfjHSLPXdIvABNZ39vHdW8oByN8UqsjYIyMjrW9XyH+1f4eutcj8HTeItB1rxZ8ObO7um8SaPoIlkurgPDts5Jbe3dJ7q2il3GWCPcWLI5RlQigDol/Z++EXwnt7jxr8DPg/wCGZvF9tLELdYoLbTZAJJUScrdiGQw7Iiz7VX5ioTjdkfTVfkje+Gv2fr37LB+yP8J/Efhv4kxXVr9g1O00HVfD1rYusyea+o3F2ltBJb+XuEsLeYZFJVVLEEfrdQBxPjeX4jRWVufhva6VdXZkPnDVp57eMR44KGCKUls9iAMd6+OP2mbb9obXPhNJpfinT/C1rpk2ueGfNksr6+lnXbrliybEktUU5cAHLDjJHOBX37Xz3+1HNDb/AAenuLiRYoo9b8MszsQqqo1yxJJJ4AFAH0JRXE/8LL+HP/Q1aT/4HQf/ABdH/Cy/hz/0NWk/+B0H/wAXQBwnwL+E+pfCvTvFsmu6kmq6t4v8R6lrtzNEmyNVuGWK3jUEA/LbwxFwScSF8Erg17jXlK/Hj4HMNy/ETw6R6jV7P/47S/8AC9vgh/0UPw7/AODaz/8AjtdGJxMqs+eXZJWVkkkkkl0SSSXkiKdNRSjHY9Voryr/AIXt8EP+ih+Hf/BtZ/8Ax2j/AIXt8EP+ih+Hf/BtZ/8Ax2ucs9Voryr/AIXt8EP+ih+Hf/BtZ/8Ax2j/AIXt8EP+ih+Hf/BtZ/8Ax2gD1WivKv8Ahe3wQ/6KH4d/8G1n/wDHaP8Ahe3wQ/6KH4d/8G1n/wDHaAPVaK8q/wCF7fBD/oofh3/wbWf/AMdo/wCF7fBD/oofh3/wbWf/AMdoA9Voryr/AIXt8EP+ih+Hf/BtZ/8Ax2mj48/A0uYx8RPDhZQCR/a9nkA9OPN74NAHq9FeVf8AC9vgh/0UPw7/AODaz/8AjtH/AAvb4If9FD8O/wDg2s//AI7QB6rRXlX/AAvb4If9FD8O/wDg2s//AI7R/wAL2+CH/RQ/Dv8A4NrP/wCO0AGha14sufjP4x8P35k/4Ryw0bQbiwBhVY/tdzNqS3m2UKGdtkNvuUsQnykBd53eq18/2H7T3wQvvGeseDv+Ey0aH+yLKwvPtj6pZi2n+3Pcp5UTeby8X2bMg7CRPWur/wCF7fBD/oofh3/wbWf/AMdoA9Voryr/AIXt8EP+ih+Hf/BtZ/8Ax2j/AIXt8EP+ih+Hf/BtZ/8Ax2gD1WivKv8Ahe3wQ/6KH4d/8G1n/wDHaP8Ahe3wQ/6KH4d/8G1n/wDHaAPVaK8ob48/A1Mb/iJ4cXccDOr2YyfQfvad/wAL2+CH/RQ/Dv8A4NrP/wCO0AdT4FvtW1LwfpN/rxY6hPArT70Ebbz1ygCgfTArrK8Z0n9oP4L6lptvf3PjbRNOlnQM1vc6paJNET/C6mTII9K0f+F7fBD/AKKH4d/8G1n/APHa5sFb2MLS5tFr303+Zy4K3sYWlzaLXvpv8z1Ws3WZbm30e+nss/aI4JWjwNx3hSVwOc89q88/4Xt8EP8Aoofh3/wbWf8A8dqvd/H34I2tpNcr4+8PzGFGcImrWhZtoztUebyT0Fby2Z30PjjZX127nZ+Bb3VdS8EeHtR14sdTutOtJbregjbz3hVpNyAKFO4nIAGOmBXVV4vov7Q/wT1fRrDVpPHOhWTXtvFObefVLRZoTIgYxyL5vDrnDDsRWn/wvb4If9FD8O/+Daz/APjtTS+Fa3N8wv8AWKnNHld3p212+WxZ+Hmr+J9U1PxvD4iMhg07XpLbTt8QiAshZ2si7CFXevmvJ853HORngAemV4L4f/aY+CWvXOt2x8Z6LY/2NftYhp9UtFW42wxS+dF+9+aM+ZtB/vKw7V0v/C9vgh/0UPw7/wCDaz/+O16ua83tnzU+R2jov8K1+e/zOCG256rRXlX/AAvb4If9FD8O/wDg2s//AI7R/wAL2+CH/RQ/Dv8A4NrP/wCO15xZ6rRXlCfHn4GyIskfxE8OMrAEEavZkEHoQfNp3/C9vgh/0UPw7/4NrP8A+O0Aeq0V5V/wvb4If9FD8O/+Daz/APjtH/C9vgh/0UPw7/4NrP8A+O0Aeq0V5V/wvb4If9FD8O/+Daz/APjtH/C9vgh/0UPw7/4NrP8A+O0Aeq0V5V/wvb4If9FD8O/+Daz/APjtH/C9vgh/0UPw7/4NrP8A+O0Aeq0V5V/wvb4If9FD8O/+Daz/APjtH/C9vgh/0UPw7/4NrP8A+O0Aeq0V5V/wvb4If9FD8O/+Daz/APjtNHx5+BrMyL8RPDhZcZH9r2eRnpn97QB6vRXlX/C9vgh/0UPw7/4NrP8A+O0f8L2+CH/RQ/Dv/g2s/wD47QB6rRXlX/C9vgh/0UPw7/4NrP8A+O0f8L2+CH/RQ/Dv/g2s/wD47QB6rRXlX/C9vgh/0UPw7/4NrP8A+O0f8L2+CH/RQ/Dv/g2s/wD47QB6rRXlX/C9vgh/0UPw7/4NrP8A+O0f8L2+CH/RQ/Dv/g2s/wD47QB6rRXlX/C9vgh/0UPw7/4NrP8A+O0f8L2+CH/RQ/Dv/g2s/wD47QB6rRXl9v8AG/4L3VxHaWvj/wAPzTzEhI01W0Z3IBYhVEmScAnjsCa2v+Fl/Dn/AKGrSf8AwOg/+LoA439pH/k3f4pf9irrf/pDNXqPh7/kAab/ANe0P/oAr59/aJ+IfgC7/Z++Jtra+JtMmmm8Ma0iIl7AzOzWUoCqA+SSeAB1r6C8Pf8AIA03/r2h/wDQBQBr0UUUAFFFFAH/0P38ooooAKKKKACiiigAooooAKpajpunaxYz6Xq9rFe2dypSWCdFlikQ9VdGBVgfQirtFAHmv/Cmfg9/0Iug/wDgstf/AI3R/wAKZ+D3/Qi6D/4LLX/43XpVFAHxJ+zT+z/8B9Z+A/grVNX+G/hq+vbmwR5Z59Hs5ZZGLNyztEWY+5Ne5f8ADNv7Ov8A0Szwr/4I7H/4zXo3hHwpofgbw1p/hLw1AbbS9LiENvGXaQqgJIG5yWPXua6OgDxb/hm39nX/AKJZ4V/8Edj/APGaP+Gbf2df+iWeFf8AwR2P/wAZr2migDxb/hm39nX/AKJZ4V/8Edj/APGaP+Gbf2df+iWeFf8AwR2P/wAZr2migDxb/hm39nX/AKJZ4V/8Edj/APGaP+Gbf2df+iWeFf8AwR2P/wAZr2migDxb/hm39nX/AKJZ4V/8Edj/APGaP+Gbf2df+iWeFf8AwR2P/wAZr2migDxb/hm39nX/AKJZ4V/8Edj/APGa8M8Mfs//AAHm/aL+IOkzfDfw09ja+HPC00Nu2j2RijkmudZErohi2qziNAxAywVc5wMfblc5Z+FNDsfFWqeNLaArq+s2lnZXUu9iHgsHneBQhO0bWuZTkAE7uc4GADzn/hm39nX/AKJZ4V/8Edj/APGaP+Gbf2df+iWeFf8AwR2P/wAZr2migDxb/hm39nX/AKJZ4V/8Edj/APGaP+Gbf2df+iWeFf8AwR2P/wAZr2migDxX/hmz9nX/AKJZ4V/8Edj/APGaX/hm39nX/olnhX/wR2P/AMZr2migDxb/AIZt/Z1/6JZ4V/8ABHY//GaP+Gbf2df+iWeFf/BHY/8AxmvaaKAPFv8Ahm39nX/olnhX/wAEdj/8Zo/4Zt/Z1/6JZ4V/8Edj/wDGa9pooA+I/jb+z/8AAbTrn4dDT/hv4atRd+LtOgm8rR7JPNheK4LRvtiG5CQMqeDgV7n/AMM2/s6/9Es8K/8Agjsf/jNejeIfCmh+KX0p9bgM50W+i1G1w7JsuYVZUc7SNwAduDkH0ro6APFv+Gbf2dv+iW+Ff/BJY/8Axmj/AIZt/Z1/6JZ4V/8ABHY//Ga9pooA8W/4Zt/Z1/6JZ4V/8Edj/wDGaP8Ahm39nX/olnhX/wAEdj/8Zr2migDxb/hm39nX/olnhX/wR2P/AMZo/wCGbf2df+iWeFf/AAR2P/xmvaaKAPFf+Gbf2df+iWeFf/BHY/8Axml/4Zt/Z1/6JZ4V/wDBHY//ABmvaaKAPFv+Gbf2df8AolnhX/wR2P8A8Zpkn7Nv7OwRiPhb4V6H/mCWP/xmvbKQgEEHoaAPif8AZk/Z++A2s/s2/CjV9X+G3hq+v77wloU9xcT6PZSzTTS2ELPJI7RFmdmJLMSSScnmvcP+Gbf2df8AolnhX/wR2P8A8Zr0fwh4V0TwL4T0TwR4ZgNto/h6xttOsomdpDHbWkSwxIXclmKooGWJJ6k5roqAPFv+Gbf2df8AolnhX/wR2P8A8Zo/4Zt/Z1/6JZ4V/wDBHY//ABmvaaKAPFv+Gbf2df8AolnhX/wR2P8A8Zo/4Zt/Z1/6JZ4V/wDBHY//ABmvaaKAPFv+Gbf2df8AolnhX/wR2P8A8Zo/4Zt/Z1/6JZ4V/wDBHY//ABmvaaKAPFv+Gbf2df8AolnhX/wR2P8A8Zo/4Zt/Z1/6JZ4V/wDBHY//ABmvaaKAPFv+Gbf2df8AolnhX/wR2P8A8ZrwzwJ+z/8AAe5+NfxS065+G/hqW0sl0PyIX0eyaOHzbWRn8tTFhdxGWwBk9a+3K5zTfCmh6T4h1nxRYwGPUtfFsLyQuzCT7IhjiwpO1dqkj5QM96APOf8Ahm39nX/olnhX/wAEdj/8Zo/4Zt/Z1/6JZ4V/8Edj/wDGa9pooA8W/wCGbf2df+iWeFf/AAR2P/xmj/hm39nX/olnhX/wR2P/AMZr2migDxb/AIZt/Z1/6JZ4V/8ABHY//GaP+Gbf2df+iWeFf/BHY/8AxmvaaKAPFv8Ahm39nX/olnhX/wAEdj/8Zo/4Zt/Z1/6JZ4V/8Edj/wDGa9pooA8W/wCGbf2df+iWeFf/AAR2P/xmj/hm39nX/olnhX/wR2P/AMZr2migD4q+KnwJ+CGh+PPgydF+Hnh3TzeeLp4J/s+k2cXmxf8ACPaxJ5b7IhuTeiNtORuVTjIFfRf/AApn4Pf9CLoP/gstf/jddPrnhTQ/EeoaDqmrwGa58M3zajYMHZfKuWtZ7MuQpAYeTcyrhsj5s4yAR0dAHm6fBv4QxuskfgfQlZSCCNMtQQR0I/d16RRRQAUUUUAFFFFAH//R/fyiiigAooooAKKKKACiiigAooooAKpalqenaNYXGq6vdRWNlaoZJp53WKKNF5LO7EKoHck4q7XyL+1xENTtvhH4VvgJdF8QfEHRLXU4H5iuLaKK5u44pV6OjXNvDlWyD0IIoA+lfCnjPwf480hfEHgbXbDxFpbu0a3enXUV3bl1+8okhZlyMjIzkV0tfH/gOzsvDP7Z/wASPD/hy3S003WfCHh3WL2KFQkX9pC81G080qAAJJIIowx6sEXOcCvsCgAooooAKKKKACiiigAooooAztX1jSfD+lXeu69ewabpunxPPc3VzIsMEEMY3PJJI5CoqgEliQAOTWfrvi7wp4X0F/FXibWrLSNFiRZHvry5jt7VUf7rGaRlQA9jnmvkv9vf4ZaT4+/Zv8daxrmpajHa+FvDut38enW1y1vZ3d3Hal7aW7RMPMLZ498SFhHuOXViFxS8b20Wu/Gr9mbwzrMa3Wi/2fr2qm2lG+F9QsdPtY7R2Q/KzRJcTshIO0/MMEAgA+zND17Q/E+k22v+GtRttW0y9XfBdWkyTwTJnG6OSMsrDIxkE1rV8hfs2W9toPxS/aA8FaHCttoGleLLS5tIY1Cwwzalo9jdXiRqOFBndnZRxucnGSa+vaACiiigAooooAKKKKACq17e2em2c+oajPHa2tsjSSzSsEjjjQZZnZiAqgDJJOAKs1518V/Afgr4leAtT8I/EU/8U1P5NxfAzm3jaKzlS5xLICMRExjzATtZMhvlJoA0PBnxJ+HXxGtLm/8Ah74p0rxRbWT+XPLpd9BepE552u0DuFPB4ODUnhX4ifD/AMdy38HgjxPpfiGXS3Ed4unXsF21tI2cLKIXYoxwcBsHg1+Unxfnm8YeEPjR+018JrD/AIRTwMnggeEtLvYIfscmuJJfI1zqcaKEK21vDmG1kZQzhpGUhNtfW3ivwv4b+HX7UvwHtfAumQaNHqGkeJdFuY7SNYlk02ztra4gjk2gbkhmRdmfulzj7xyAfa1FFFABRRRQAUUUUAFFFFABXGW3xG+Ht54tl8A2nijS5/E8CGSTSkvYGv0Qclmtg/mgADqVrs6/M745eB9I+GPiP4T6n4e8OWWm/CzR/GdnrOo+JLS5N7rX9randzRBZjPh/ss9zcxrcT+fLIUYx+WFUEgH3/qfxG+H2i+JrHwVrPifS7DxDqePsmm3F7BFe3GeB5UDuJHz/sqa7Kvyn17w/oviT9mT9rLxr4lt4p/ENv4g8Y3EV9Ioa5gk8PLs0jy5T86eQlvCYgpAUkkcsc/pv4Rv73VfCmi6pqKlbu8sraaYEYIkkiVmGO3JNAHQ0UUUAFFFFABRRRQAUUUUAUdU1TTND0271rWruHT9PsInnuLm4kWKGGGJSzySSOQqIqglmJAAGTWFrfjvwP4Z8Np4x8SeIdO0rQJESRdRu7uGCzZJRuRhPIwjIYcqd2CORX5sft3fHH4ceIE8afs8eIvGNj4bs9B8N3Wq6pBcXS21zquoy2skmk6ZbqSGdPMC3FwVyGxDFyJJAOs+H2veFfip8S/2aobS9tdf8MWHgbWtQtfLZZ7Z9YsRpunuxHKmW2SWdASMoWcDBJoA/RXSdX0nX9Mtta0K9g1HT71BLBc20izQyxtyHSRCVZT2IJFaNfIf7JsMGk3nxp8JaVEINE0D4galDp8EYCw28dzZWV7NDEg4VBc3ErbRwCxAA6V9eUAFFFFABRRRQAUUUUAFZms61o/h3S7rXPEF/Bpmm2SGW4urqVIYIY16tJI5Cqo7kkCtOvnL9q3wL4v+JvwU1TwB4JWxfUdbvdLiZdSnNvbPbR38E1xG7KrsfMijZNqqSd3AzQB6f4U+K3wu8ePdx+BvGOjeImsEEtyNO1C3uzBGc4aQQyNsU4OCcDir/hL4g+AvH8d5L4E8S6Z4jTT5PJuW028hvBBLz8khhdtjcHhsHivyy+OXjDxv4M8JfE74C+N/DvhvRdX1XSNF1G31fwjbS2EFzoWoa7baVf29zHIzSpLGkrcrIyOjkgKQRX1jreiaJ4I/bJ+GMPg3T4NLTxB4Q8R2Wow2kSwxtbaXPpslkXRABiJppFjOPlDkDg4oA+y6KKKACiiigAooooA//9L9/KKKKACiiigAooooAKKKKACiiigArzr4pfDHw78W/CUnhHxFLc2iLcW17a3ljIIbyxvbOVZ7e6tpSrBJYpFBBKsp5VlZSQfRaKAPIvhf8H9L+Gt5ruvzazqPinxL4nkgfUtY1ZoDdzrax+XBCFtYbeCOGIFikccSgM7scsxJ9doooAKKKKACiiigAooooAKKKKAOK+JHgTSPij8PvEnw28QTT2+meKdOutMupLVlSdIbuJonaJnV1DhWJUsrDPUHpXHfEH4J6F4+0bwzZx6tqPh7WPBk6XOjazprwrf2cqwNbPjzopYZElhdkljkiZHB+7kKR7NRQB5r8LvhboHwo0K80jRrm71O61W+n1PUtR1B0lvb++uSPMnneNI03bVVFVEVFRVVVAAFelUUUAFFFFABRRRQAUUUUAFeR/HL4O6N8evhrqnws8R6vqWi6VrBi+0y6VJDFcPHFIsnlFp4Z0MblQHUody5U8Eg+uUUAfNPhr9mq00vTtY8O+MPiD4p8e+HNc0q40e40fXZtPaxFvcBVZkWysbWRXCAopD4CscDOCNX4bfs9aP8P/Etr4v1XxTrnjbVtK05tI0ufXZraVtOsHZGkigFtb24LyGOMSTS75nCKGcgYr6BooAKKKKACiiigAooooAKKKKACvkHSv2M/AOl6hplkPEmv3PgjQ9WOuaf4RluLc6LbX3nm5QgLbi6eGOc+ZHBJcNGrfwkcV9fUUAfL3iv9lLwV4s8Ra/qE+v61Y+HfF95b6hr/hu1mt10jVbu3ES+ZOr273CCVIUW4SGaNJgo3g/Nu+oAAoAAwB2paKACiiigAooooAKKKKACiiigDjvHXgbQviD4R1/wbriNHa+IrC6064mhCCdIruJoXaNnVwHVWJUlSAcZBHFeaeKf2e/Dmv6D4K0/Rtb1Twxq/wAPYxFo2s6a9sL6CNoBbzI6zwTW8qToq+ajwlSwDAKQCPfKKAPO/hh8MvDvwn8MN4Z8PSXF39ourm/vL29kE15fXt5IZZ7m4kVUDyOx7KAFAVQFUAeiUUUAFFFFABRRRQAUUUUAFeafFr4U+F/jL4Mm8FeK2ubeAz295bXdlL5F5ZXlnKs1vc28uG2SxSKGUlSOzAgkH0uigD5j079lXwLcWXi//hY2rap8QdW8caWmiajqesyW63I0yLcY7a3WygtoYER3aXdHGHMp3sxYLjp/ht8CNO8A+J5vHGs+KNa8ceJG09NJg1DXZbaSa109JPNMEItbe2T944VpZGVpJGRSzHaAPdaKACiiigAooooAKKKKAP/T/fyiiigAooooAKKKKACiiigAooooAKKKKACiiigAooooAKKKKACiiigAooooAKKKKACiiigAooooAKKKwk8T+HpPE0vgyPUIW1yCzjv5LMMDMlpLI8UczL1CO8bqpPUq2OhoA3aKKKACiiigAooooAKK8u0T4z/DfxHq1romi6o91d3mqaro0araXQX7fohZb6JpDEETyijAOzBJCP3bPkV6jQAUUUUAFFFFABRRRQAUUUUAFFFFABRRXE+J/iJ4R8HXqaf4gvTBO1hfaoyrFJKUsdNVGuZ38tW2onmIOeWZgqgnigDtqKxvDniHSPFvh7S/Ffh+4+16XrNrBe2k2xo/Mt7lBJE+1wrruRgcMAR0IBqt4U8V6H420G38SeHZzPZXDSoCyNG6SwSNDNFJG4DJJFIjI6MAVZSCMigDoqKKKACiiigAooooAKKKKACiiigAooooAKKKKACiiigAooooAKKKKACiiigAooooA//U/fyiiigAooooAKKKKACiiigAooooAKKKKACiiigAooooAKKKKACiiigAooooAKKKKACiiigAooooAK/Lj46X2p/Cv9o340/GjwzfajNrfhr4T2er2ls93K9kLgXGqW6h7Yt5bQReUJvLI2iQvIPmcmv1Hry7X/gx8NvFHj61+JuuaQbnxDa6dNpBm+0TpDPp84kD21zbLIILiP8AfSFVmjcKzFlweaAPhH4G3vx68P8AxM+GU19a+LG0Txbb3Sa/P4r8SaJqNtfsbJrmG70u1t7+aWFklUZitoxH5DksuVDV5H4Ds/jHqXwi/Zz+Ic3xe8Vf258VNZh0HWi98JLc6Zc2d9P/AKPBIjJFdJHaKFuQDLvZnZjwB+kXw6/Zn+DPwq1y38ReDNFnhvrCCW1sTd6jfX8en205Uyw2UV3PLHaxuVGVhVARx93iug0z4GfC3RvDfgrwjpuieTpPw7u47/QoPtNy32O5ihmgR97Sl5cR3Eq4lZ1+bJGQpAB+e/ijxB8RtCtvEHwZ0n4h63ZQaP8AFnw34ftNauLw3GqR6XrWn2tzLbNcShjLtedxG0oc5K7t20Vu/Fnx98Q/2fbz4o/DfwV4u1LUbBdE8L6hYajrNw2qXWg3Ov6y+jXLfaLgtJIixAXMSylwjq3/ACzOK+ivjx+y74d+Jtpb2+h6bbr/AG74y0TxD4m+0XNwovLfTYltpPL2lvLk+zxoiCPyxld2Q2WPqfh/9nz4R+HfDPiPwlDoZ1Kw8Xrs1ltVurnVbnUEEflKtxdX0s08ionyopfCc7QCTQB4VoGleJvgl+0p4J+HGkeMNc8V+GvHehazPfWuv6hJqdxaXejtatHeQyzZeNJhcNG8akRbtpVBjjd+KA134jftHaB8FJvEmq+GPDdv4XvPEMv9i3j6dd392t5DaRxtcxESiK3Vy7IhUMzpvLKNteufDn4B/C/4V6tca/4S0+6fVrm2SyN7qWo32rXUdnG29LaGa/nneKBTz5cZVSQCQSAa1PiP8HPAHxWbTLjxjZXDXuitK1le2F9d6ZfW3nqFmWO7sZYZ1SVQBIgfawAyDgYAPzp/Zz1XxT4V8c/D3wZD4mutTtdR+InxPg1OcuEGqtafaHSa4SILGzGQeZgKFDnKgDFfT37R6+I9d+MXwT+Hel+LtT8KaT4ovNcTU/7LumtJ7yG0sPtCwLIvKEsv31w6ruKMrYYeteDv2c/gx8P38Pv4P8Nrpn/CK3mo3+mKlzcstvc6shjvHCvKwYSKxG1gVX+AKa4z47/AFfjX8RPhfq+rKr+H/CFzqtxfCO7uLK9WS5tPKtZLSa1KSpJHMFbcsiFQMgnpQB8Y/E34r/Fz4faX4n+CHhLW9a8QRxfEjQfCtlqsd3bf24um6zpaapPZRX99IkX2pHzbRTztuVZUyxkArP8AGPjD9oX4cfC741aXA3iLwvY6douj6job+Itf07WNc0++mvfs9wPNs727uTazIFZDOcbhKinHFfol/wAM6fBlvhtefCW48Npc+GtRuGvLmKee4muZ7xpBKbuS8eRrprneoYTmXzQQMMMDGfp/7MXwVsPCPiHwU2iT3un+Lfs/9ry3uo315fX32QgwCa9nne6IjI+RfNAUZAABIIB8x618LvFlh8evAfwNh+KvjKTw/qfhvxFq+qzvq7i/u5orrTo41W4RVaBUeTcnlBCilo1IR2U+S/D3VfivpHw8+G/xk1z4k+INd1ab4iQeDntbi6A0+fRxrc2iFbi2RQktwyp5xuHzLvwNwXIP6i3PgbwteeN9P+I9zZb/ABFpdhc6ZbXXmSDZaXkkUs8flhvLO94IzuZSw24BAJB5OD4GfCy28L6X4Mg0Tbo2ja2PEVpB9puT5eqrfNqQuN5l3t/pTtJsZjHzt27MLQB+YXxw+Jvjm10jxz8Z/hz4g8d6ufDPiPy4NcW8ttK8IW0VvqMdm+nJpr3Re/VCGgeb7MTJJlw4HFeh+PLP4jeJNN/aj+IkPxL8TaNN8LL6+n8O2en6gYLO2msdCs7/ABNEFInikkIBhkLRAFyqB3LV9b+Iv2O/2efFkus/8JD4buLuz165nvbqwOq6kmnG9uWLy3cdklytvFcsx3edHGsgb5lYEkn1CT4PfDmXSPHGhSaTusfiQ076/Gbi4/01rm0SxlO7zN0W63jRP3RTGNwwxLUAfnf4q+IPxh+MXxo1PwpY6d4wvtI8M+GPD99Fa+DNb07QW+261BJPLeXL3t3bSTqpURxRjfCpRvMXLDdq+Eb/AONHxk8WfBXwX8SPGWp+G5tW8Fa9e+IF8O6nbx/2hPp2o2VvBKLrT5JoUeQMJGe2kBXc8asqsy19neMv2Zvgz47vNJ1HXdGuIr3RrBdKgubDUr7TrhtOXpaTy2c8Lzwdf3crOvLHGWbPZ6N8JPh14d1nw9r2haJFYXnhXSZdC0vyHkSK102ZoXeBIQ3lkFreIhmUsNuAQC2QD4GsPFsdr8ANXm+J3jLxZqep+CfGfiHwpoa6Rq01lrXiCaDUJLbT7SR7cobmdlVV3sPlAaRuAzVf1XQPH/wk+EvgX4ffEXx94x1zxr43124vbnS/D1w17q90i2zyvpVjqN3cRG0s7NVjaW4aUM+1sMvmkD6f8S/sk/ATxZcWd5q2g3cdzp+qatrNvNZazqlhLFqGuOHv5lktLuJszEfdztQEqgVWIM7/ALKvwYk0S20N7PV3WxvjqVpdyeItZl1GzuzEYC9tfSXjXUAaMlWSOVUYE7lNAHkn7GXibxxdav8AFr4f+MZ9YaHwdrtpFYW/iDUIdW1SzgvdOt7pree9hklWba7sV/eOVDbCxIrH1a/OveP/ANrG6vnMlx4d8Oado1qrHPlWjaNPqDFB0Akmun3Y5YoM/dGPqn4afBP4ZfB+bWbj4d6OdKm8QyQzai5ubi5e6mgUos0rXEkhaVgT5kn35D80jM3NclqfwfZvjFrni+2iiufDXxC0D+xvE1o0jRu8tlvFlcRFcN80NxPBLhlOPKZfumgD44+DWh+MPhQv7LOtW/jvXdZg+IdhFpes6bfXfnaaYz4flv7f7La7RHbfZ5IEVTGoZ0yJCxJJ+mfgTfmy+Of7QHge0cnTdN1zSdThjzlIZ9X0m3luUXPTfLGZmA43Sk9Sa9pX4S/D5LfwTarpWIvhyUOgjz5/9DKWj2K8+ZmXFvIyfvd/Xd94BhzHwR+HGqeCbHxJ4k8WGJ/FfjrWLjWtVMLb44Sypb2lrG+AWW2tIYYt3RnDuAN2KAPbaKKKACiiigAooooAKKKKACiiigAooooAKKKKACiiigAooooAKKKKACiiigAooooA/9X9/KKKKACiiigAooooAKKKKACiiigAooooAKKKKACiiigAooooAKKKKACiiigAooooAKKKKACiiigAooooAKKKKACiiigAooooAKKKKACiiigAooooAKKKKACiiigAooooAKKKKACiiigAooooAKKKKACiiigAooooAKKKKACiiigAooooAKKKKACiiigAooooAKKKKACiiigD/9b9/KKKKACiiigAooooAKKKKACiiigAooooAKKKKACiiigAooooAKKKKACiiigAooooAKKKKACiiigAooooAKKKKACiiigAooooAKKKKACiiigAooooAKKKKACiiigAooooAKKKKACiiigAooooAKKKKACiiigAooooAKKKKACiiigAooooAKKKKACiiigAooooAKKKKACiiigD/9k="/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ttangolo 9"/>
              <p:cNvSpPr/>
              <p:nvPr/>
            </p:nvSpPr>
            <p:spPr>
              <a:xfrm>
                <a:off x="564704" y="1275606"/>
                <a:ext cx="8579296" cy="27759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40970">
                  <a:spcAft>
                    <a:spcPts val="0"/>
                  </a:spcAft>
                </a:pPr>
                <a:r>
                  <a:rPr lang="it-IT" sz="2400" b="1" i="1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Gli indicatori di sovraffollamento dipendono dalla scelta di K</a:t>
                </a:r>
              </a:p>
              <a:p>
                <a:pPr marL="140970">
                  <a:spcAft>
                    <a:spcPts val="0"/>
                  </a:spcAft>
                </a:pPr>
                <a:endParaRPr lang="it-IT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140970">
                  <a:spcAft>
                    <a:spcPts val="0"/>
                  </a:spcAft>
                </a:pPr>
                <a:r>
                  <a:rPr lang="it-IT" sz="20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Efficienza operativa(t</a:t>
                </a:r>
                <a:r>
                  <a:rPr lang="it-IT" sz="20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it-IT" sz="2000" b="1" i="1" smtClean="0">
                        <a:solidFill>
                          <a:srgbClr val="002060"/>
                        </a:solidFill>
                        <a:effectLst/>
                        <a:latin typeface="Cambria Math" panose="02040503050406030204" pitchFamily="18" charset="0"/>
                      </a:rPr>
                      <m:t>=  </m:t>
                    </m:r>
                    <m:r>
                      <a:rPr lang="it-IT" sz="2000" b="1" i="0" smtClean="0">
                        <a:solidFill>
                          <a:srgbClr val="002060"/>
                        </a:solidFill>
                        <a:effectLst/>
                        <a:latin typeface="Cambria Math" panose="02040503050406030204" pitchFamily="18" charset="0"/>
                      </a:rPr>
                      <m:t>𝐈</m:t>
                    </m:r>
                    <m:d>
                      <m:dPr>
                        <m:begChr m:val="["/>
                        <m:endChr m:val="]"/>
                        <m:ctrlPr>
                          <a:rPr lang="it-IT" sz="2000" b="1" i="1" smtClean="0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2000" b="1" i="1" smtClean="0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𝟓</m:t>
                        </m:r>
                      </m:e>
                    </m:d>
                    <m:r>
                      <a:rPr lang="it-IT" sz="2000" b="1" i="1" smtClean="0">
                        <a:solidFill>
                          <a:srgbClr val="002060"/>
                        </a:solidFill>
                        <a:effectLst/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it-IT" sz="2000" i="1" smtClean="0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0" i="1" smtClean="0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it-IT" sz="2000" b="0" i="1" smtClean="0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</a:rPr>
                          <m:t>2</m:t>
                        </m:r>
                        <m:d>
                          <m:dPr>
                            <m:ctrlPr>
                              <a:rPr lang="it-IT" sz="2000" b="0" i="1" smtClean="0">
                                <a:solidFill>
                                  <a:srgbClr val="00206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it-IT" sz="2000" b="0" i="1" smtClean="0">
                                <a:solidFill>
                                  <a:srgbClr val="00206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it-IT" sz="2000" b="0" i="1" smtClean="0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it-IT" sz="2000" b="0" i="1" smtClean="0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it-IT" sz="2000" b="0" i="1" smtClean="0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</a:rPr>
                          <m:t>3(</m:t>
                        </m:r>
                        <m:r>
                          <a:rPr lang="it-IT" sz="2000" b="0" i="1" smtClean="0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it-IT" sz="2000" b="0" i="1" smtClean="0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it-IT" sz="2000" b="0" i="1" smtClean="0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it-IT" sz="2000" b="0" i="1" smtClean="0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</a:rPr>
                          <m:t>1(</m:t>
                        </m:r>
                        <m:r>
                          <a:rPr lang="it-IT" sz="2000" b="0" i="1" smtClean="0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it-IT" sz="2000" b="0" i="1" smtClean="0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it-IT" sz="2000" dirty="0" smtClean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140970">
                  <a:spcAft>
                    <a:spcPts val="0"/>
                  </a:spcAft>
                </a:pPr>
                <a:endParaRPr lang="it-IT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140970">
                  <a:spcAft>
                    <a:spcPts val="0"/>
                  </a:spcAft>
                </a:pPr>
                <a:r>
                  <a:rPr lang="it-IT" sz="20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I[5]   è un numero che non dipende dalla scelta di K </a:t>
                </a:r>
              </a:p>
              <a:p>
                <a:pPr marL="140970">
                  <a:spcAft>
                    <a:spcPts val="0"/>
                  </a:spcAft>
                </a:pPr>
                <a:endParaRPr lang="it-IT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140970">
                  <a:spcAft>
                    <a:spcPts val="0"/>
                  </a:spcAft>
                </a:pPr>
                <a:r>
                  <a:rPr lang="it-IT" sz="2000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Misura la quota di pazienti </a:t>
                </a:r>
                <a:r>
                  <a:rPr lang="it-IT" sz="20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INAPPROPRIATI</a:t>
                </a:r>
                <a:r>
                  <a:rPr lang="it-IT" sz="2000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rispetto a quelli </a:t>
                </a:r>
                <a:r>
                  <a:rPr lang="it-IT" sz="20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«Normali</a:t>
                </a:r>
                <a:r>
                  <a:rPr lang="it-IT" sz="2000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»</a:t>
                </a:r>
                <a:endParaRPr lang="it-IT" sz="2000" dirty="0" smtClean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140970">
                  <a:spcAft>
                    <a:spcPts val="0"/>
                  </a:spcAft>
                </a:pPr>
                <a:r>
                  <a:rPr lang="it-IT" sz="2000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Valore ideale dovrebbe essere 0,05-0,10</a:t>
                </a:r>
                <a:endParaRPr lang="it-IT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Rettangolo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704" y="1275606"/>
                <a:ext cx="8579296" cy="2775953"/>
              </a:xfrm>
              <a:prstGeom prst="rect">
                <a:avLst/>
              </a:prstGeom>
              <a:blipFill rotWithShape="0">
                <a:blip r:embed="rId3"/>
                <a:stretch>
                  <a:fillRect t="-1754" b="-2851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Connettore 2 12"/>
          <p:cNvCxnSpPr/>
          <p:nvPr/>
        </p:nvCxnSpPr>
        <p:spPr>
          <a:xfrm flipH="1">
            <a:off x="4427984" y="1995686"/>
            <a:ext cx="258316" cy="13681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>
            <a:off x="5004048" y="2427734"/>
            <a:ext cx="2592288" cy="1008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395536" y="4515966"/>
            <a:ext cx="4148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Tab.3 linee di indirizzo   K1(t), K2(t) e K3(t)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0367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09600" y="241946"/>
            <a:ext cx="8153400" cy="576064"/>
          </a:xfrm>
        </p:spPr>
        <p:txBody>
          <a:bodyPr>
            <a:normAutofit fontScale="90000"/>
          </a:bodyPr>
          <a:lstStyle>
            <a:extLst/>
          </a:lstStyle>
          <a:p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br>
              <a:rPr lang="en-US" sz="3200" b="1" dirty="0" smtClean="0">
                <a:solidFill>
                  <a:srgbClr val="FF0000"/>
                </a:solidFill>
              </a:rPr>
            </a:br>
            <a:r>
              <a:rPr lang="en-US" sz="3200" b="1" dirty="0" err="1" smtClean="0">
                <a:solidFill>
                  <a:srgbClr val="FF0000"/>
                </a:solidFill>
              </a:rPr>
              <a:t>il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calcolo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degli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indicatori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endParaRPr lang="it-IT" sz="3200" dirty="0"/>
          </a:p>
        </p:txBody>
      </p:sp>
      <p:sp>
        <p:nvSpPr>
          <p:cNvPr id="12" name="Rectangle 2"/>
          <p:cNvSpPr>
            <a:spLocks noGrp="1"/>
          </p:cNvSpPr>
          <p:nvPr>
            <p:ph sz="quarter" idx="13"/>
          </p:nvPr>
        </p:nvSpPr>
        <p:spPr>
          <a:xfrm>
            <a:off x="539552" y="1419622"/>
            <a:ext cx="7776864" cy="3200400"/>
          </a:xfrm>
        </p:spPr>
        <p:txBody>
          <a:bodyPr anchor="ctr">
            <a:normAutofit/>
          </a:bodyPr>
          <a:lstStyle>
            <a:extLst/>
          </a:lstStyle>
          <a:p>
            <a:pPr marL="0" indent="0" algn="just">
              <a:buNone/>
            </a:pPr>
            <a:endParaRPr lang="en-US" sz="2000" dirty="0">
              <a:solidFill>
                <a:srgbClr val="002060"/>
              </a:solidFill>
            </a:endParaRPr>
          </a:p>
          <a:p>
            <a:pPr marL="274320" lvl="1">
              <a:buNone/>
            </a:pPr>
            <a:endParaRPr lang="it-IT" dirty="0" smtClean="0"/>
          </a:p>
        </p:txBody>
      </p:sp>
      <p:sp>
        <p:nvSpPr>
          <p:cNvPr id="3" name="Rettangolo 2"/>
          <p:cNvSpPr/>
          <p:nvPr/>
        </p:nvSpPr>
        <p:spPr>
          <a:xfrm>
            <a:off x="683568" y="1419622"/>
            <a:ext cx="77048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dirty="0">
              <a:solidFill>
                <a:srgbClr val="002060"/>
              </a:solidFill>
            </a:endParaRPr>
          </a:p>
          <a:p>
            <a:pPr algn="just"/>
            <a:endParaRPr lang="en-US" dirty="0"/>
          </a:p>
          <a:p>
            <a:pPr algn="just"/>
            <a:endParaRPr lang="en-US" b="1" dirty="0">
              <a:solidFill>
                <a:srgbClr val="0070C0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999" y="923381"/>
            <a:ext cx="8385001" cy="191581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</p:pic>
      <p:sp>
        <p:nvSpPr>
          <p:cNvPr id="10" name="CasellaDiTesto 9"/>
          <p:cNvSpPr txBox="1"/>
          <p:nvPr/>
        </p:nvSpPr>
        <p:spPr>
          <a:xfrm>
            <a:off x="3146821" y="3232596"/>
            <a:ext cx="402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                </a:t>
            </a:r>
            <a:endParaRPr lang="it-IT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198428" y="3295948"/>
            <a:ext cx="904579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00B050"/>
                </a:solidFill>
              </a:rPr>
              <a:t>[1]</a:t>
            </a:r>
            <a:r>
              <a:rPr lang="it-IT" dirty="0" smtClean="0"/>
              <a:t> = 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SovrAffl</a:t>
            </a:r>
            <a:r>
              <a:rPr lang="it-IT" dirty="0" smtClean="0">
                <a:solidFill>
                  <a:srgbClr val="FF0000"/>
                </a:solidFill>
              </a:rPr>
              <a:t> =</a:t>
            </a:r>
            <a:r>
              <a:rPr lang="it-IT" dirty="0" smtClean="0"/>
              <a:t>(41+13+11)/50=1,30                     </a:t>
            </a:r>
          </a:p>
          <a:p>
            <a:r>
              <a:rPr lang="it-IT" dirty="0" smtClean="0">
                <a:solidFill>
                  <a:srgbClr val="00B050"/>
                </a:solidFill>
              </a:rPr>
              <a:t>[2]</a:t>
            </a:r>
            <a:r>
              <a:rPr lang="it-IT" dirty="0" smtClean="0"/>
              <a:t> = </a:t>
            </a:r>
            <a:r>
              <a:rPr lang="it-IT" dirty="0" smtClean="0">
                <a:solidFill>
                  <a:srgbClr val="FF0000"/>
                </a:solidFill>
              </a:rPr>
              <a:t>K1/K </a:t>
            </a:r>
            <a:r>
              <a:rPr lang="it-IT" dirty="0" smtClean="0"/>
              <a:t>= 41/50  = 0,820    </a:t>
            </a:r>
            <a:r>
              <a:rPr lang="it-IT" dirty="0" smtClean="0">
                <a:solidFill>
                  <a:srgbClr val="00B050"/>
                </a:solidFill>
              </a:rPr>
              <a:t>[3]</a:t>
            </a:r>
            <a:r>
              <a:rPr lang="it-IT" dirty="0" smtClean="0"/>
              <a:t> </a:t>
            </a:r>
            <a:r>
              <a:rPr lang="it-IT" dirty="0"/>
              <a:t>= </a:t>
            </a:r>
            <a:r>
              <a:rPr lang="it-IT" dirty="0" smtClean="0">
                <a:solidFill>
                  <a:srgbClr val="FF0000"/>
                </a:solidFill>
              </a:rPr>
              <a:t>K2/K </a:t>
            </a:r>
            <a:r>
              <a:rPr lang="it-IT" dirty="0"/>
              <a:t>= </a:t>
            </a:r>
            <a:r>
              <a:rPr lang="it-IT" dirty="0" smtClean="0"/>
              <a:t>13/50 = 0,26     </a:t>
            </a:r>
            <a:r>
              <a:rPr lang="it-IT" dirty="0" smtClean="0">
                <a:solidFill>
                  <a:srgbClr val="00B050"/>
                </a:solidFill>
              </a:rPr>
              <a:t>[4]</a:t>
            </a:r>
            <a:r>
              <a:rPr lang="it-IT" dirty="0" smtClean="0"/>
              <a:t> </a:t>
            </a:r>
            <a:r>
              <a:rPr lang="it-IT" dirty="0"/>
              <a:t>= </a:t>
            </a:r>
            <a:r>
              <a:rPr lang="it-IT" dirty="0" smtClean="0">
                <a:solidFill>
                  <a:srgbClr val="FF0000"/>
                </a:solidFill>
              </a:rPr>
              <a:t>K3/K </a:t>
            </a:r>
            <a:r>
              <a:rPr lang="it-IT" dirty="0"/>
              <a:t>= </a:t>
            </a:r>
            <a:r>
              <a:rPr lang="it-IT" dirty="0" smtClean="0"/>
              <a:t>11/50  = 0,22             </a:t>
            </a:r>
            <a:endParaRPr lang="it-IT" dirty="0"/>
          </a:p>
          <a:p>
            <a:r>
              <a:rPr lang="it-IT" dirty="0" smtClean="0">
                <a:solidFill>
                  <a:srgbClr val="00B050"/>
                </a:solidFill>
              </a:rPr>
              <a:t>[5]</a:t>
            </a:r>
            <a:r>
              <a:rPr lang="it-IT" dirty="0" smtClean="0"/>
              <a:t> </a:t>
            </a:r>
            <a:r>
              <a:rPr lang="it-IT" dirty="0"/>
              <a:t>= </a:t>
            </a:r>
            <a:r>
              <a:rPr lang="it-IT" dirty="0" smtClean="0">
                <a:solidFill>
                  <a:srgbClr val="FF0000"/>
                </a:solidFill>
              </a:rPr>
              <a:t>(K2+K3)/K1 </a:t>
            </a:r>
            <a:r>
              <a:rPr lang="it-IT" dirty="0"/>
              <a:t>= </a:t>
            </a:r>
            <a:r>
              <a:rPr lang="it-IT" dirty="0" smtClean="0"/>
              <a:t>(13+11)/41  = 0,585</a:t>
            </a:r>
          </a:p>
          <a:p>
            <a:pPr marL="140970">
              <a:spcAft>
                <a:spcPts val="0"/>
              </a:spcAft>
            </a:pPr>
            <a:r>
              <a:rPr lang="it-IT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CALCOLIAMO   </a:t>
            </a:r>
            <a:r>
              <a:rPr lang="it-IT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nel 2017     le medie  di  K1(t)   K2(t)  </a:t>
            </a:r>
            <a:r>
              <a:rPr lang="it-IT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e  </a:t>
            </a:r>
            <a:r>
              <a:rPr lang="it-IT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K3(t)…</a:t>
            </a:r>
          </a:p>
          <a:p>
            <a:pPr marL="140970">
              <a:spcAft>
                <a:spcPts val="0"/>
              </a:spcAft>
            </a:pPr>
            <a:r>
              <a:rPr lang="it-IT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it-IT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er stagione, 1a settimana di </a:t>
            </a:r>
            <a:r>
              <a:rPr lang="it-IT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feb</a:t>
            </a:r>
            <a:r>
              <a:rPr lang="it-IT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it-IT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mag</a:t>
            </a:r>
            <a:r>
              <a:rPr lang="it-IT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 ago e </a:t>
            </a:r>
            <a:r>
              <a:rPr lang="it-IT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nov</a:t>
            </a:r>
            <a:r>
              <a:rPr lang="it-IT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  4 </a:t>
            </a:r>
            <a:r>
              <a:rPr lang="it-IT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misurazioni al dì, </a:t>
            </a:r>
            <a:r>
              <a:rPr lang="it-IT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endParaRPr lang="it-IT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078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09600" y="241946"/>
            <a:ext cx="8153400" cy="576064"/>
          </a:xfrm>
        </p:spPr>
        <p:txBody>
          <a:bodyPr>
            <a:normAutofit fontScale="90000"/>
          </a:bodyPr>
          <a:lstStyle>
            <a:extLst/>
          </a:lstStyle>
          <a:p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br>
              <a:rPr lang="en-US" sz="3200" b="1" dirty="0" smtClean="0">
                <a:solidFill>
                  <a:srgbClr val="FF0000"/>
                </a:solidFill>
              </a:rPr>
            </a:br>
            <a:r>
              <a:rPr lang="en-US" sz="3200" b="1" dirty="0" err="1" smtClean="0">
                <a:solidFill>
                  <a:srgbClr val="FF0000"/>
                </a:solidFill>
              </a:rPr>
              <a:t>Statistiche</a:t>
            </a:r>
            <a:r>
              <a:rPr lang="en-US" sz="3200" b="1" dirty="0" smtClean="0">
                <a:solidFill>
                  <a:srgbClr val="FF0000"/>
                </a:solidFill>
              </a:rPr>
              <a:t> di </a:t>
            </a:r>
            <a:r>
              <a:rPr lang="en-US" sz="3200" b="1" dirty="0" err="1" smtClean="0">
                <a:solidFill>
                  <a:srgbClr val="FF0000"/>
                </a:solidFill>
              </a:rPr>
              <a:t>sintesi</a:t>
            </a:r>
            <a:r>
              <a:rPr lang="en-US" sz="3200" b="1" dirty="0" smtClean="0">
                <a:solidFill>
                  <a:srgbClr val="FF0000"/>
                </a:solidFill>
              </a:rPr>
              <a:t> CIVICO 2017  </a:t>
            </a:r>
            <a:endParaRPr lang="it-IT" sz="3200" dirty="0"/>
          </a:p>
        </p:txBody>
      </p:sp>
      <p:sp>
        <p:nvSpPr>
          <p:cNvPr id="12" name="Rectangle 2"/>
          <p:cNvSpPr>
            <a:spLocks noGrp="1"/>
          </p:cNvSpPr>
          <p:nvPr>
            <p:ph sz="quarter" idx="13"/>
          </p:nvPr>
        </p:nvSpPr>
        <p:spPr>
          <a:xfrm>
            <a:off x="539552" y="1419622"/>
            <a:ext cx="7776864" cy="3200400"/>
          </a:xfrm>
        </p:spPr>
        <p:txBody>
          <a:bodyPr anchor="ctr">
            <a:normAutofit/>
          </a:bodyPr>
          <a:lstStyle>
            <a:extLst/>
          </a:lstStyle>
          <a:p>
            <a:pPr marL="0" indent="0" algn="just">
              <a:buNone/>
            </a:pPr>
            <a:endParaRPr lang="en-US" sz="2000" dirty="0">
              <a:solidFill>
                <a:srgbClr val="002060"/>
              </a:solidFill>
            </a:endParaRPr>
          </a:p>
          <a:p>
            <a:pPr marL="274320" lvl="1">
              <a:buNone/>
            </a:pPr>
            <a:endParaRPr lang="it-IT" dirty="0" smtClean="0"/>
          </a:p>
        </p:txBody>
      </p:sp>
      <p:sp>
        <p:nvSpPr>
          <p:cNvPr id="3" name="Rettangolo 2"/>
          <p:cNvSpPr/>
          <p:nvPr/>
        </p:nvSpPr>
        <p:spPr>
          <a:xfrm>
            <a:off x="683568" y="1419622"/>
            <a:ext cx="77048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dirty="0">
              <a:solidFill>
                <a:srgbClr val="002060"/>
              </a:solidFill>
            </a:endParaRPr>
          </a:p>
          <a:p>
            <a:pPr algn="just"/>
            <a:endParaRPr lang="en-US" dirty="0"/>
          </a:p>
          <a:p>
            <a:pPr algn="just"/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3146821" y="3232596"/>
            <a:ext cx="402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                </a:t>
            </a:r>
            <a:endParaRPr lang="it-IT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519609" y="4217004"/>
            <a:ext cx="904579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0970">
              <a:spcAft>
                <a:spcPts val="0"/>
              </a:spcAft>
            </a:pPr>
            <a:r>
              <a:rPr lang="it-IT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it-IT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617" y="1343938"/>
            <a:ext cx="7946401" cy="3351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66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09600" y="241946"/>
            <a:ext cx="8153400" cy="576064"/>
          </a:xfrm>
        </p:spPr>
        <p:txBody>
          <a:bodyPr>
            <a:normAutofit fontScale="90000"/>
          </a:bodyPr>
          <a:lstStyle>
            <a:extLst/>
          </a:lstStyle>
          <a:p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br>
              <a:rPr lang="en-US" sz="3200" b="1" dirty="0" smtClean="0">
                <a:solidFill>
                  <a:srgbClr val="FF0000"/>
                </a:solidFill>
              </a:rPr>
            </a:br>
            <a:r>
              <a:rPr lang="en-US" sz="3200" b="1" dirty="0" err="1" smtClean="0">
                <a:solidFill>
                  <a:srgbClr val="FF0000"/>
                </a:solidFill>
              </a:rPr>
              <a:t>conclusioni</a:t>
            </a:r>
            <a:r>
              <a:rPr lang="en-US" sz="3200" b="1" dirty="0" smtClean="0">
                <a:solidFill>
                  <a:srgbClr val="FF0000"/>
                </a:solidFill>
              </a:rPr>
              <a:t>  </a:t>
            </a:r>
            <a:endParaRPr lang="it-IT" sz="3200" dirty="0"/>
          </a:p>
        </p:txBody>
      </p:sp>
      <p:sp>
        <p:nvSpPr>
          <p:cNvPr id="12" name="Rectangle 2"/>
          <p:cNvSpPr>
            <a:spLocks noGrp="1"/>
          </p:cNvSpPr>
          <p:nvPr>
            <p:ph sz="quarter" idx="13"/>
          </p:nvPr>
        </p:nvSpPr>
        <p:spPr>
          <a:xfrm>
            <a:off x="539552" y="1419622"/>
            <a:ext cx="7776864" cy="3200400"/>
          </a:xfrm>
        </p:spPr>
        <p:txBody>
          <a:bodyPr anchor="ctr">
            <a:normAutofit/>
          </a:bodyPr>
          <a:lstStyle>
            <a:extLst/>
          </a:lstStyle>
          <a:p>
            <a:pPr marL="0" indent="0" algn="just">
              <a:buNone/>
            </a:pPr>
            <a:endParaRPr lang="en-US" sz="2000" dirty="0">
              <a:solidFill>
                <a:srgbClr val="002060"/>
              </a:solidFill>
            </a:endParaRPr>
          </a:p>
          <a:p>
            <a:pPr marL="274320" lvl="1">
              <a:buNone/>
            </a:pPr>
            <a:endParaRPr lang="it-IT" dirty="0" smtClean="0"/>
          </a:p>
        </p:txBody>
      </p:sp>
      <p:sp>
        <p:nvSpPr>
          <p:cNvPr id="3" name="Rettangolo 2"/>
          <p:cNvSpPr/>
          <p:nvPr/>
        </p:nvSpPr>
        <p:spPr>
          <a:xfrm>
            <a:off x="683568" y="1419622"/>
            <a:ext cx="77048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dirty="0">
              <a:solidFill>
                <a:srgbClr val="002060"/>
              </a:solidFill>
            </a:endParaRPr>
          </a:p>
          <a:p>
            <a:pPr algn="just"/>
            <a:endParaRPr lang="en-US" dirty="0"/>
          </a:p>
          <a:p>
            <a:pPr algn="just"/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3146821" y="3232596"/>
            <a:ext cx="402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                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447056" y="1399629"/>
            <a:ext cx="817788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dirty="0" smtClean="0"/>
              <a:t>Qualità del dato </a:t>
            </a:r>
            <a:r>
              <a:rPr lang="it-IT" dirty="0" err="1" smtClean="0"/>
              <a:t>Emur</a:t>
            </a:r>
            <a:r>
              <a:rPr lang="it-IT" dirty="0" smtClean="0"/>
              <a:t>. Troppi NA, maggiore dettaglio/accuratezza nella patologia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Concentrazione dei K2 e K3 nei PS di CT e PA e in alcuni altri PS…perché?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Proposta: analisi statistica tempi di uscita per dimissione o ricovero</a:t>
            </a:r>
          </a:p>
          <a:p>
            <a:pPr marL="1200150" lvl="2" indent="-285750">
              <a:buFontTx/>
              <a:buChar char="-"/>
            </a:pPr>
            <a:r>
              <a:rPr lang="it-IT" dirty="0" smtClean="0"/>
              <a:t>Capire dove sono i colli di bottiglia</a:t>
            </a:r>
          </a:p>
          <a:p>
            <a:pPr marL="1200150" lvl="2" indent="-285750">
              <a:buFontTx/>
              <a:buChar char="-"/>
            </a:pPr>
            <a:r>
              <a:rPr lang="it-IT" dirty="0" smtClean="0"/>
              <a:t>collegamento SDO per capire (in)</a:t>
            </a:r>
            <a:r>
              <a:rPr lang="it-IT" dirty="0" err="1" smtClean="0"/>
              <a:t>appropiatezza</a:t>
            </a:r>
            <a:r>
              <a:rPr lang="it-IT" dirty="0" smtClean="0"/>
              <a:t> ricovero</a:t>
            </a:r>
          </a:p>
          <a:p>
            <a:pPr marL="1200150" lvl="2" indent="-285750">
              <a:buFontTx/>
              <a:buChar char="-"/>
            </a:pPr>
            <a:endParaRPr lang="it-IT" dirty="0"/>
          </a:p>
          <a:p>
            <a:pPr marL="285750" indent="-285750">
              <a:buFontTx/>
              <a:buChar char="-"/>
            </a:pPr>
            <a:r>
              <a:rPr lang="it-IT" dirty="0" smtClean="0"/>
              <a:t>Ricerca Qualità percepita &amp; sovraffollamento</a:t>
            </a:r>
          </a:p>
          <a:p>
            <a:pPr marL="1200150" lvl="2" indent="-285750"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3394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09600" y="241946"/>
            <a:ext cx="8153400" cy="576064"/>
          </a:xfrm>
        </p:spPr>
        <p:txBody>
          <a:bodyPr>
            <a:normAutofit fontScale="90000"/>
          </a:bodyPr>
          <a:lstStyle>
            <a:extLst/>
          </a:lstStyle>
          <a:p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smtClean="0">
                <a:solidFill>
                  <a:srgbClr val="FF0000"/>
                </a:solidFill>
              </a:rPr>
              <a:t/>
            </a:r>
            <a:br>
              <a:rPr lang="en-US" sz="3200" b="1" smtClean="0">
                <a:solidFill>
                  <a:srgbClr val="FF0000"/>
                </a:solidFill>
              </a:rPr>
            </a:br>
            <a:r>
              <a:rPr lang="en-US" sz="3200" b="1" smtClean="0">
                <a:solidFill>
                  <a:srgbClr val="FF0000"/>
                </a:solidFill>
              </a:rPr>
              <a:t>NEDOCS  </a:t>
            </a:r>
            <a:endParaRPr lang="it-IT" sz="3200" dirty="0"/>
          </a:p>
        </p:txBody>
      </p:sp>
      <p:sp>
        <p:nvSpPr>
          <p:cNvPr id="12" name="Rectangle 2"/>
          <p:cNvSpPr>
            <a:spLocks noGrp="1"/>
          </p:cNvSpPr>
          <p:nvPr>
            <p:ph sz="quarter" idx="13"/>
          </p:nvPr>
        </p:nvSpPr>
        <p:spPr>
          <a:xfrm>
            <a:off x="539552" y="1419622"/>
            <a:ext cx="7776864" cy="3200400"/>
          </a:xfrm>
        </p:spPr>
        <p:txBody>
          <a:bodyPr anchor="ctr">
            <a:normAutofit/>
          </a:bodyPr>
          <a:lstStyle>
            <a:extLst/>
          </a:lstStyle>
          <a:p>
            <a:pPr marL="0" indent="0" algn="just">
              <a:buNone/>
            </a:pPr>
            <a:endParaRPr lang="en-US" sz="2000" dirty="0">
              <a:solidFill>
                <a:srgbClr val="002060"/>
              </a:solidFill>
            </a:endParaRPr>
          </a:p>
          <a:p>
            <a:pPr marL="274320" lvl="1">
              <a:buNone/>
            </a:pPr>
            <a:endParaRPr lang="it-IT" dirty="0" smtClean="0"/>
          </a:p>
        </p:txBody>
      </p:sp>
      <p:sp>
        <p:nvSpPr>
          <p:cNvPr id="3" name="Rettangolo 2"/>
          <p:cNvSpPr/>
          <p:nvPr/>
        </p:nvSpPr>
        <p:spPr>
          <a:xfrm>
            <a:off x="683568" y="1419622"/>
            <a:ext cx="77048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dirty="0">
              <a:solidFill>
                <a:srgbClr val="002060"/>
              </a:solidFill>
            </a:endParaRPr>
          </a:p>
          <a:p>
            <a:pPr algn="just"/>
            <a:endParaRPr lang="en-US" dirty="0"/>
          </a:p>
          <a:p>
            <a:pPr algn="just"/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3146821" y="3232596"/>
            <a:ext cx="402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                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79512" y="1175670"/>
            <a:ext cx="9034012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The NEDOCS scoring system was created to assess and quantify ED overcrowding.</a:t>
            </a:r>
          </a:p>
          <a:p>
            <a:r>
              <a:rPr lang="en-US" sz="1600" dirty="0"/>
              <a:t>NEDOCS only targeted large, academic trauma centers.</a:t>
            </a:r>
          </a:p>
          <a:p>
            <a:pPr lvl="1"/>
            <a:r>
              <a:rPr lang="en-US" sz="1600" dirty="0">
                <a:hlinkClick r:id="rId3"/>
              </a:rPr>
              <a:t>CEDOCS</a:t>
            </a:r>
            <a:r>
              <a:rPr lang="en-US" sz="1600" dirty="0"/>
              <a:t> was developed several years later to specifically target community EDs</a:t>
            </a:r>
            <a:r>
              <a:rPr lang="en-US" sz="1600" dirty="0" smtClean="0"/>
              <a:t>,  </a:t>
            </a:r>
            <a:r>
              <a:rPr lang="en-US" sz="1600" dirty="0"/>
              <a:t>which have slightly </a:t>
            </a:r>
            <a:endParaRPr lang="en-US" sz="1600" dirty="0" smtClean="0"/>
          </a:p>
          <a:p>
            <a:pPr lvl="1"/>
            <a:r>
              <a:rPr lang="en-US" sz="1600" dirty="0" smtClean="0"/>
              <a:t>different </a:t>
            </a:r>
            <a:r>
              <a:rPr lang="en-US" sz="1600" dirty="0"/>
              <a:t>variables that affect their crowding</a:t>
            </a:r>
            <a:r>
              <a:rPr lang="en-US" sz="1600" dirty="0" smtClean="0"/>
              <a:t>. Interestingly</a:t>
            </a:r>
            <a:r>
              <a:rPr lang="en-US" sz="1600" dirty="0"/>
              <a:t>, its score was calibrated by comparing </a:t>
            </a:r>
            <a:endParaRPr lang="en-US" sz="1600" dirty="0" smtClean="0"/>
          </a:p>
          <a:p>
            <a:pPr lvl="1"/>
            <a:r>
              <a:rPr lang="en-US" sz="1600" dirty="0" smtClean="0"/>
              <a:t>“</a:t>
            </a:r>
            <a:r>
              <a:rPr lang="en-US" sz="1600" dirty="0"/>
              <a:t>busy-ness” to ratings by emergency </a:t>
            </a:r>
            <a:r>
              <a:rPr lang="en-US" sz="1600" dirty="0" smtClean="0"/>
              <a:t>physicians </a:t>
            </a:r>
            <a:r>
              <a:rPr lang="en-US" sz="1600" dirty="0"/>
              <a:t>and emergency department charge nurses.</a:t>
            </a:r>
          </a:p>
          <a:p>
            <a:r>
              <a:rPr lang="en-US" sz="1600" dirty="0">
                <a:hlinkClick r:id="rId3"/>
              </a:rPr>
              <a:t>CEDOCS</a:t>
            </a:r>
            <a:r>
              <a:rPr lang="en-US" sz="1600" dirty="0"/>
              <a:t> is calibrated to score 0-100, but usually the score is doubled so it can be </a:t>
            </a:r>
            <a:r>
              <a:rPr lang="en-US" sz="1600" dirty="0" smtClean="0"/>
              <a:t>compared</a:t>
            </a:r>
          </a:p>
          <a:p>
            <a:r>
              <a:rPr lang="en-US" sz="1600" dirty="0" smtClean="0"/>
              <a:t> </a:t>
            </a:r>
            <a:r>
              <a:rPr lang="en-US" sz="1600" dirty="0"/>
              <a:t>to NEDOCS (0-200).</a:t>
            </a:r>
          </a:p>
          <a:p>
            <a:r>
              <a:rPr lang="en-US" sz="1600" dirty="0">
                <a:hlinkClick r:id="rId3"/>
              </a:rPr>
              <a:t>CEDOCS</a:t>
            </a:r>
            <a:r>
              <a:rPr lang="en-US" sz="1600" dirty="0"/>
              <a:t> appears to be valid at EDs with at least 18,000 patients per year.</a:t>
            </a:r>
          </a:p>
          <a:p>
            <a:r>
              <a:rPr lang="en-US" sz="1600" b="1" dirty="0"/>
              <a:t>Points to keep in mind:</a:t>
            </a:r>
            <a:endParaRPr lang="en-US" sz="1600" dirty="0"/>
          </a:p>
          <a:p>
            <a:r>
              <a:rPr lang="en-US" sz="1600" dirty="0"/>
              <a:t>These scores are “best guess” estimates to objectify over-crowding but will not always </a:t>
            </a:r>
            <a:r>
              <a:rPr lang="en-US" sz="1600" dirty="0" smtClean="0"/>
              <a:t>be </a:t>
            </a:r>
            <a:r>
              <a:rPr lang="en-US" sz="1600" dirty="0"/>
              <a:t>able to account </a:t>
            </a:r>
            <a:r>
              <a:rPr lang="en-US" sz="1600" dirty="0" smtClean="0"/>
              <a:t>for</a:t>
            </a:r>
          </a:p>
          <a:p>
            <a:r>
              <a:rPr lang="en-US" sz="1600" dirty="0" smtClean="0"/>
              <a:t> </a:t>
            </a:r>
            <a:r>
              <a:rPr lang="en-US" sz="1600" dirty="0"/>
              <a:t>all causes of over-crowding</a:t>
            </a:r>
            <a:r>
              <a:rPr lang="en-US" sz="1600" dirty="0" smtClean="0"/>
              <a:t>. For </a:t>
            </a:r>
            <a:r>
              <a:rPr lang="en-US" sz="1600" dirty="0"/>
              <a:t>example, as mentioned by its authors, “‘psych patients awaiting admission’ </a:t>
            </a:r>
            <a:endParaRPr lang="en-US" sz="1600" dirty="0" smtClean="0"/>
          </a:p>
          <a:p>
            <a:r>
              <a:rPr lang="en-US" sz="1600" dirty="0" smtClean="0"/>
              <a:t>were </a:t>
            </a:r>
            <a:r>
              <a:rPr lang="en-US" sz="1600" dirty="0"/>
              <a:t>not a problem in the particular hospitals in the original NEDOCS study but have become more of a </a:t>
            </a:r>
            <a:endParaRPr lang="en-US" sz="1600" dirty="0" smtClean="0"/>
          </a:p>
          <a:p>
            <a:r>
              <a:rPr lang="en-US" sz="1600" dirty="0" smtClean="0"/>
              <a:t>recent </a:t>
            </a:r>
            <a:r>
              <a:rPr lang="en-US" sz="1600" dirty="0"/>
              <a:t>problem in community-based hospitals.”</a:t>
            </a:r>
          </a:p>
          <a:p>
            <a:pPr marL="1200150" lvl="2" indent="-285750">
              <a:buFontTx/>
              <a:buChar char="-"/>
            </a:pP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306400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grazie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1019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09600" y="411510"/>
            <a:ext cx="8153400" cy="576064"/>
          </a:xfrm>
        </p:spPr>
        <p:txBody>
          <a:bodyPr>
            <a:normAutofit fontScale="90000"/>
          </a:bodyPr>
          <a:lstStyle>
            <a:extLst/>
          </a:lstStyle>
          <a:p>
            <a:r>
              <a:rPr lang="en-US" sz="3200" b="1" dirty="0" err="1" smtClean="0">
                <a:solidFill>
                  <a:srgbClr val="FF0000"/>
                </a:solidFill>
              </a:rPr>
              <a:t>indice</a:t>
            </a:r>
            <a:endParaRPr lang="it-IT" sz="3200" dirty="0"/>
          </a:p>
        </p:txBody>
      </p:sp>
      <p:sp>
        <p:nvSpPr>
          <p:cNvPr id="12" name="Rectangle 2"/>
          <p:cNvSpPr>
            <a:spLocks noGrp="1"/>
          </p:cNvSpPr>
          <p:nvPr>
            <p:ph sz="quarter" idx="13"/>
          </p:nvPr>
        </p:nvSpPr>
        <p:spPr>
          <a:xfrm>
            <a:off x="539552" y="1419622"/>
            <a:ext cx="7776864" cy="3200400"/>
          </a:xfrm>
        </p:spPr>
        <p:txBody>
          <a:bodyPr anchor="ctr">
            <a:normAutofit/>
          </a:bodyPr>
          <a:lstStyle>
            <a:extLst/>
          </a:lstStyle>
          <a:p>
            <a:pPr marL="0" indent="0" algn="just">
              <a:buNone/>
            </a:pPr>
            <a:endParaRPr lang="en-US" sz="2000" dirty="0">
              <a:solidFill>
                <a:srgbClr val="002060"/>
              </a:solidFill>
            </a:endParaRPr>
          </a:p>
          <a:p>
            <a:pPr marL="274320" lvl="1">
              <a:buNone/>
            </a:pPr>
            <a:endParaRPr lang="it-IT" dirty="0" smtClean="0"/>
          </a:p>
        </p:txBody>
      </p:sp>
      <p:sp>
        <p:nvSpPr>
          <p:cNvPr id="3" name="Rettangolo 2"/>
          <p:cNvSpPr/>
          <p:nvPr/>
        </p:nvSpPr>
        <p:spPr>
          <a:xfrm>
            <a:off x="683568" y="1419622"/>
            <a:ext cx="770485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 err="1" smtClean="0">
                <a:solidFill>
                  <a:srgbClr val="0070C0"/>
                </a:solidFill>
              </a:rPr>
              <a:t>Dati</a:t>
            </a:r>
            <a:endParaRPr lang="en-US" b="1" dirty="0" smtClean="0">
              <a:solidFill>
                <a:srgbClr val="0070C0"/>
              </a:solidFill>
            </a:endParaRPr>
          </a:p>
          <a:p>
            <a:pPr marL="342900" indent="-342900" algn="just"/>
            <a:r>
              <a:rPr lang="en-US" dirty="0" smtClean="0">
                <a:solidFill>
                  <a:srgbClr val="002060"/>
                </a:solidFill>
              </a:rPr>
              <a:t>-    EMUR,  </a:t>
            </a:r>
            <a:r>
              <a:rPr lang="en-US" dirty="0" err="1" smtClean="0">
                <a:solidFill>
                  <a:srgbClr val="002060"/>
                </a:solidFill>
              </a:rPr>
              <a:t>Accessi</a:t>
            </a:r>
            <a:r>
              <a:rPr lang="en-US" dirty="0" smtClean="0">
                <a:solidFill>
                  <a:srgbClr val="002060"/>
                </a:solidFill>
              </a:rPr>
              <a:t> 2017, </a:t>
            </a:r>
            <a:r>
              <a:rPr lang="en-US" dirty="0" err="1" smtClean="0">
                <a:solidFill>
                  <a:srgbClr val="002060"/>
                </a:solidFill>
              </a:rPr>
              <a:t>dimensioni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dei</a:t>
            </a:r>
            <a:r>
              <a:rPr lang="en-US" dirty="0" smtClean="0">
                <a:solidFill>
                  <a:srgbClr val="002060"/>
                </a:solidFill>
              </a:rPr>
              <a:t> PS </a:t>
            </a:r>
          </a:p>
          <a:p>
            <a:pPr marL="342900" indent="-342900" algn="just"/>
            <a:r>
              <a:rPr lang="en-US" b="1" dirty="0" smtClean="0">
                <a:solidFill>
                  <a:srgbClr val="0070C0"/>
                </a:solidFill>
              </a:rPr>
              <a:t>Rationale</a:t>
            </a:r>
          </a:p>
          <a:p>
            <a:pPr marL="342900" indent="-342900">
              <a:buFontTx/>
              <a:buChar char="-"/>
            </a:pPr>
            <a:r>
              <a:rPr lang="en-US" dirty="0" smtClean="0">
                <a:solidFill>
                  <a:srgbClr val="002060"/>
                </a:solidFill>
              </a:rPr>
              <a:t>Due </a:t>
            </a:r>
            <a:r>
              <a:rPr lang="en-US" dirty="0" err="1" smtClean="0">
                <a:solidFill>
                  <a:srgbClr val="002060"/>
                </a:solidFill>
              </a:rPr>
              <a:t>punti</a:t>
            </a:r>
            <a:r>
              <a:rPr lang="en-US" dirty="0" smtClean="0">
                <a:solidFill>
                  <a:srgbClr val="002060"/>
                </a:solidFill>
              </a:rPr>
              <a:t> di vista: PAZIENTE  e </a:t>
            </a:r>
            <a:r>
              <a:rPr lang="en-US" dirty="0" smtClean="0">
                <a:solidFill>
                  <a:srgbClr val="FF0000"/>
                </a:solidFill>
              </a:rPr>
              <a:t>STRUTTURA (PS e </a:t>
            </a:r>
            <a:r>
              <a:rPr lang="en-US" dirty="0" err="1" smtClean="0">
                <a:solidFill>
                  <a:srgbClr val="FF0000"/>
                </a:solidFill>
              </a:rPr>
              <a:t>dell’azienda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</a:p>
          <a:p>
            <a:pPr algn="just"/>
            <a:r>
              <a:rPr lang="en-US" b="1" dirty="0" smtClean="0">
                <a:solidFill>
                  <a:srgbClr val="0070C0"/>
                </a:solidFill>
              </a:rPr>
              <a:t>Il  </a:t>
            </a:r>
            <a:r>
              <a:rPr lang="en-US" b="1" dirty="0" err="1" smtClean="0">
                <a:solidFill>
                  <a:srgbClr val="0070C0"/>
                </a:solidFill>
              </a:rPr>
              <a:t>Paziente</a:t>
            </a:r>
            <a:endParaRPr lang="en-US" b="1" dirty="0" smtClean="0">
              <a:solidFill>
                <a:srgbClr val="0070C0"/>
              </a:solidFill>
            </a:endParaRPr>
          </a:p>
          <a:p>
            <a:pPr algn="just"/>
            <a:r>
              <a:rPr lang="en-US" dirty="0" smtClean="0">
                <a:solidFill>
                  <a:srgbClr val="002060"/>
                </a:solidFill>
              </a:rPr>
              <a:t>-    </a:t>
            </a:r>
            <a:r>
              <a:rPr lang="en-US" dirty="0" err="1" smtClean="0">
                <a:solidFill>
                  <a:srgbClr val="002060"/>
                </a:solidFill>
              </a:rPr>
              <a:t>Cruscotto</a:t>
            </a:r>
            <a:r>
              <a:rPr lang="en-US" dirty="0" smtClean="0">
                <a:solidFill>
                  <a:srgbClr val="002060"/>
                </a:solidFill>
              </a:rPr>
              <a:t>…</a:t>
            </a:r>
            <a:r>
              <a:rPr lang="en-US" dirty="0" err="1" smtClean="0">
                <a:solidFill>
                  <a:srgbClr val="002060"/>
                </a:solidFill>
              </a:rPr>
              <a:t>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percentili</a:t>
            </a:r>
            <a:r>
              <a:rPr lang="en-US" dirty="0" smtClean="0">
                <a:solidFill>
                  <a:srgbClr val="002060"/>
                </a:solidFill>
              </a:rPr>
              <a:t> ….come </a:t>
            </a:r>
            <a:r>
              <a:rPr lang="en-US" dirty="0" err="1" smtClean="0">
                <a:solidFill>
                  <a:srgbClr val="002060"/>
                </a:solidFill>
              </a:rPr>
              <a:t>leggerli</a:t>
            </a:r>
            <a:endParaRPr lang="en-US" dirty="0" smtClean="0">
              <a:solidFill>
                <a:srgbClr val="002060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en-US" dirty="0" smtClean="0">
                <a:solidFill>
                  <a:srgbClr val="002060"/>
                </a:solidFill>
              </a:rPr>
              <a:t>Tempi di DIMISSIONE e di USCITA</a:t>
            </a:r>
            <a:endParaRPr lang="en-US" dirty="0">
              <a:solidFill>
                <a:srgbClr val="002060"/>
              </a:solidFill>
            </a:endParaRPr>
          </a:p>
          <a:p>
            <a:pPr algn="just"/>
            <a:r>
              <a:rPr lang="en-US" b="1" dirty="0" smtClean="0">
                <a:solidFill>
                  <a:srgbClr val="0070C0"/>
                </a:solidFill>
              </a:rPr>
              <a:t>LA STRUTTURA /PS</a:t>
            </a:r>
            <a:endParaRPr lang="en-US" b="1" dirty="0">
              <a:solidFill>
                <a:srgbClr val="0070C0"/>
              </a:solidFill>
            </a:endParaRPr>
          </a:p>
          <a:p>
            <a:pPr marL="342000" indent="-342000" algn="just">
              <a:buFontTx/>
              <a:buChar char="-"/>
            </a:pPr>
            <a:r>
              <a:rPr lang="en-US" dirty="0" smtClean="0">
                <a:solidFill>
                  <a:srgbClr val="002060"/>
                </a:solidFill>
              </a:rPr>
              <a:t>Il </a:t>
            </a:r>
            <a:r>
              <a:rPr lang="en-US" dirty="0" err="1" smtClean="0">
                <a:solidFill>
                  <a:srgbClr val="002060"/>
                </a:solidFill>
              </a:rPr>
              <a:t>sovraffollamento</a:t>
            </a:r>
            <a:r>
              <a:rPr lang="en-US" dirty="0" smtClean="0">
                <a:solidFill>
                  <a:srgbClr val="002060"/>
                </a:solidFill>
              </a:rPr>
              <a:t>: la </a:t>
            </a:r>
            <a:r>
              <a:rPr lang="en-US" dirty="0" err="1" smtClean="0">
                <a:solidFill>
                  <a:srgbClr val="002060"/>
                </a:solidFill>
              </a:rPr>
              <a:t>definizione</a:t>
            </a:r>
            <a:r>
              <a:rPr lang="en-US" dirty="0" smtClean="0">
                <a:solidFill>
                  <a:srgbClr val="002060"/>
                </a:solidFill>
              </a:rPr>
              <a:t>; </a:t>
            </a:r>
            <a:r>
              <a:rPr lang="en-US" dirty="0" err="1" smtClean="0">
                <a:solidFill>
                  <a:srgbClr val="002060"/>
                </a:solidFill>
              </a:rPr>
              <a:t>gli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indicatori</a:t>
            </a:r>
            <a:r>
              <a:rPr lang="en-US" dirty="0" smtClean="0">
                <a:solidFill>
                  <a:srgbClr val="002060"/>
                </a:solidFill>
              </a:rPr>
              <a:t>; </a:t>
            </a:r>
            <a:r>
              <a:rPr lang="en-US" dirty="0" err="1" smtClean="0">
                <a:solidFill>
                  <a:srgbClr val="002060"/>
                </a:solidFill>
              </a:rPr>
              <a:t>esempi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numerici</a:t>
            </a:r>
          </a:p>
          <a:p>
            <a:pPr algn="just"/>
            <a:r>
              <a:rPr lang="en-US" b="1" dirty="0" err="1" smtClean="0">
                <a:solidFill>
                  <a:srgbClr val="0070C0"/>
                </a:solidFill>
              </a:rPr>
              <a:t>Conclusioni</a:t>
            </a:r>
            <a:endParaRPr lang="en-US" b="1" dirty="0">
              <a:solidFill>
                <a:srgbClr val="0070C0"/>
              </a:solidFill>
            </a:endParaRPr>
          </a:p>
          <a:p>
            <a:pPr algn="just"/>
            <a:endParaRPr lang="en-US" dirty="0" smtClean="0">
              <a:solidFill>
                <a:srgbClr val="002060"/>
              </a:solidFill>
            </a:endParaRPr>
          </a:p>
          <a:p>
            <a:pPr algn="just"/>
            <a:endParaRPr lang="en-US" dirty="0" smtClean="0">
              <a:solidFill>
                <a:srgbClr val="002060"/>
              </a:solidFill>
            </a:endParaRPr>
          </a:p>
          <a:p>
            <a:pPr marL="342000" indent="-342000" algn="just">
              <a:buFontTx/>
              <a:buChar char="-"/>
            </a:pPr>
            <a:endParaRPr lang="en-US" dirty="0" smtClean="0">
              <a:solidFill>
                <a:srgbClr val="002060"/>
              </a:solidFill>
            </a:endParaRPr>
          </a:p>
          <a:p>
            <a:pPr marL="342000" indent="-342000" algn="just">
              <a:buFontTx/>
              <a:buChar char="-"/>
            </a:pPr>
            <a:endParaRPr lang="en-US" dirty="0" smtClean="0">
              <a:solidFill>
                <a:srgbClr val="002060"/>
              </a:solidFill>
            </a:endParaRPr>
          </a:p>
          <a:p>
            <a:pPr marL="342000" indent="-342000" algn="just">
              <a:buFontTx/>
              <a:buChar char="-"/>
            </a:pP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09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>
                <a:solidFill>
                  <a:srgbClr val="FF0000"/>
                </a:solidFill>
              </a:rPr>
              <a:t>Accessi 2017 nei PS siciliani : circa 1,7 milioni</a:t>
            </a:r>
            <a:endParaRPr lang="it-IT" sz="28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25000" lnSpcReduction="20000"/>
          </a:bodyPr>
          <a:lstStyle/>
          <a:p>
            <a:pPr lvl="0"/>
            <a:endParaRPr lang="it-IT" dirty="0" smtClean="0"/>
          </a:p>
          <a:p>
            <a:pPr lvl="0"/>
            <a:r>
              <a:rPr lang="it-IT" sz="6400" dirty="0" smtClean="0"/>
              <a:t>15 </a:t>
            </a:r>
            <a:r>
              <a:rPr lang="it-IT" sz="6400" i="1" dirty="0"/>
              <a:t>grandi </a:t>
            </a:r>
            <a:r>
              <a:rPr lang="it-IT" sz="6400" i="1" dirty="0" smtClean="0"/>
              <a:t>, </a:t>
            </a:r>
            <a:r>
              <a:rPr lang="it-IT" sz="6400" dirty="0" smtClean="0"/>
              <a:t>40 - </a:t>
            </a:r>
            <a:r>
              <a:rPr lang="it-IT" sz="6400" dirty="0"/>
              <a:t>100 mila</a:t>
            </a:r>
            <a:r>
              <a:rPr lang="it-IT" sz="6400" dirty="0" smtClean="0"/>
              <a:t>, 47,7</a:t>
            </a:r>
            <a:r>
              <a:rPr lang="it-IT" sz="6400" dirty="0"/>
              <a:t>% </a:t>
            </a:r>
            <a:r>
              <a:rPr lang="it-IT" sz="6400" dirty="0" smtClean="0"/>
              <a:t> </a:t>
            </a:r>
            <a:r>
              <a:rPr lang="it-IT" sz="6400" dirty="0"/>
              <a:t>totale;</a:t>
            </a:r>
          </a:p>
          <a:p>
            <a:pPr lvl="0"/>
            <a:endParaRPr lang="it-IT" sz="6400" dirty="0" smtClean="0"/>
          </a:p>
          <a:p>
            <a:pPr lvl="0"/>
            <a:r>
              <a:rPr lang="it-IT" sz="6400" dirty="0" smtClean="0"/>
              <a:t>16 </a:t>
            </a:r>
            <a:r>
              <a:rPr lang="it-IT" sz="6400" i="1" dirty="0"/>
              <a:t>medio-grandi </a:t>
            </a:r>
            <a:r>
              <a:rPr lang="it-IT" sz="6400" i="1" dirty="0" smtClean="0"/>
              <a:t>,  </a:t>
            </a:r>
            <a:r>
              <a:rPr lang="it-IT" sz="6400" dirty="0" smtClean="0"/>
              <a:t>25 - 40 </a:t>
            </a:r>
            <a:r>
              <a:rPr lang="it-IT" sz="6400" dirty="0"/>
              <a:t>mila, </a:t>
            </a:r>
            <a:r>
              <a:rPr lang="it-IT" sz="6400" dirty="0" smtClean="0"/>
              <a:t> </a:t>
            </a:r>
            <a:r>
              <a:rPr lang="it-IT" sz="6400" dirty="0"/>
              <a:t>27,4</a:t>
            </a:r>
            <a:r>
              <a:rPr lang="it-IT" sz="6400" dirty="0" smtClean="0"/>
              <a:t>% </a:t>
            </a:r>
            <a:r>
              <a:rPr lang="it-IT" sz="6400" dirty="0"/>
              <a:t>totale;</a:t>
            </a:r>
          </a:p>
          <a:p>
            <a:pPr lvl="0"/>
            <a:endParaRPr lang="it-IT" sz="6400" dirty="0" smtClean="0"/>
          </a:p>
          <a:p>
            <a:pPr lvl="0"/>
            <a:r>
              <a:rPr lang="it-IT" sz="6400" dirty="0" smtClean="0"/>
              <a:t>18 </a:t>
            </a:r>
            <a:r>
              <a:rPr lang="it-IT" sz="6400" i="1" dirty="0"/>
              <a:t>medio-piccoli </a:t>
            </a:r>
            <a:r>
              <a:rPr lang="it-IT" sz="6400" i="1" dirty="0" smtClean="0"/>
              <a:t>, </a:t>
            </a:r>
            <a:r>
              <a:rPr lang="it-IT" sz="6400" dirty="0" smtClean="0"/>
              <a:t>25  -10 </a:t>
            </a:r>
            <a:r>
              <a:rPr lang="it-IT" sz="6400" dirty="0"/>
              <a:t>mila, </a:t>
            </a:r>
            <a:r>
              <a:rPr lang="it-IT" sz="6400" dirty="0" smtClean="0"/>
              <a:t>19,5</a:t>
            </a:r>
            <a:r>
              <a:rPr lang="it-IT" sz="6400" dirty="0"/>
              <a:t>% </a:t>
            </a:r>
            <a:r>
              <a:rPr lang="it-IT" sz="6400" dirty="0" smtClean="0"/>
              <a:t>totale;</a:t>
            </a:r>
          </a:p>
          <a:p>
            <a:pPr lvl="0"/>
            <a:endParaRPr lang="it-IT" sz="6400" dirty="0"/>
          </a:p>
          <a:p>
            <a:pPr lvl="0"/>
            <a:r>
              <a:rPr lang="it-IT" sz="6400" dirty="0"/>
              <a:t>14 </a:t>
            </a:r>
            <a:r>
              <a:rPr lang="it-IT" sz="6400" i="1" dirty="0"/>
              <a:t>piccoli PS, </a:t>
            </a:r>
            <a:r>
              <a:rPr lang="it-IT" sz="6400" dirty="0" smtClean="0"/>
              <a:t>fino a </a:t>
            </a:r>
            <a:r>
              <a:rPr lang="it-IT" sz="6400" dirty="0"/>
              <a:t>10 mila, </a:t>
            </a:r>
            <a:r>
              <a:rPr lang="it-IT" sz="6400" dirty="0" smtClean="0"/>
              <a:t> </a:t>
            </a:r>
            <a:r>
              <a:rPr lang="it-IT" sz="6400" dirty="0"/>
              <a:t>5,3% degli accessi in totale.</a:t>
            </a:r>
          </a:p>
          <a:p>
            <a:r>
              <a:rPr lang="it-IT" sz="6400" dirty="0"/>
              <a:t/>
            </a:r>
            <a:br>
              <a:rPr lang="it-IT" sz="6400" dirty="0"/>
            </a:br>
            <a:endParaRPr lang="it-IT" sz="6400" dirty="0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it-IT" sz="2000" dirty="0" err="1" smtClean="0"/>
              <a:t>Arnas</a:t>
            </a:r>
            <a:r>
              <a:rPr lang="it-IT" sz="2000" dirty="0" smtClean="0"/>
              <a:t> CIVICO      87.548</a:t>
            </a:r>
          </a:p>
          <a:p>
            <a:r>
              <a:rPr lang="it-IT" sz="2000" dirty="0" smtClean="0"/>
              <a:t>Policlinico VE        75.663</a:t>
            </a:r>
          </a:p>
          <a:p>
            <a:r>
              <a:rPr lang="it-IT" sz="2000" dirty="0" smtClean="0"/>
              <a:t>Cervello              70.072</a:t>
            </a:r>
          </a:p>
          <a:p>
            <a:r>
              <a:rPr lang="it-IT" sz="2000" dirty="0" err="1" smtClean="0"/>
              <a:t>Cannizzzaro</a:t>
            </a:r>
            <a:r>
              <a:rPr lang="it-IT" sz="2000" dirty="0" smtClean="0"/>
              <a:t>        66.217</a:t>
            </a:r>
          </a:p>
          <a:p>
            <a:r>
              <a:rPr lang="it-IT" sz="2000" dirty="0" smtClean="0"/>
              <a:t>Umberto I SR        65.887</a:t>
            </a:r>
          </a:p>
          <a:p>
            <a:r>
              <a:rPr lang="it-IT" sz="2000" dirty="0" smtClean="0"/>
              <a:t>Buccheri la Ferla   60.342</a:t>
            </a:r>
          </a:p>
          <a:p>
            <a:r>
              <a:rPr lang="it-IT" sz="2000" dirty="0" smtClean="0"/>
              <a:t>……</a:t>
            </a:r>
          </a:p>
          <a:p>
            <a:r>
              <a:rPr lang="it-IT" sz="2000" dirty="0" smtClean="0"/>
              <a:t>Gravina Caltagirone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80085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09600" y="411510"/>
            <a:ext cx="8153400" cy="576064"/>
          </a:xfrm>
        </p:spPr>
        <p:txBody>
          <a:bodyPr>
            <a:normAutofit fontScale="90000"/>
          </a:bodyPr>
          <a:lstStyle>
            <a:extLst/>
          </a:lstStyle>
          <a:p>
            <a:r>
              <a:rPr lang="en-US" sz="3200" b="1" dirty="0" smtClean="0">
                <a:solidFill>
                  <a:srgbClr val="FF0000"/>
                </a:solidFill>
              </a:rPr>
              <a:t>  </a:t>
            </a:r>
            <a:r>
              <a:rPr lang="en-US" sz="2700" b="1" dirty="0" smtClean="0">
                <a:solidFill>
                  <a:srgbClr val="FF0000"/>
                </a:solidFill>
              </a:rPr>
              <a:t>Punto di vista del </a:t>
            </a:r>
            <a:r>
              <a:rPr lang="en-US" sz="2700" b="1" dirty="0" err="1" smtClean="0">
                <a:solidFill>
                  <a:srgbClr val="FF0000"/>
                </a:solidFill>
              </a:rPr>
              <a:t>paziente</a:t>
            </a:r>
            <a:r>
              <a:rPr lang="en-US" sz="2700" b="1" dirty="0" smtClean="0">
                <a:solidFill>
                  <a:srgbClr val="FF0000"/>
                </a:solidFill>
              </a:rPr>
              <a:t>: </a:t>
            </a:r>
            <a:r>
              <a:rPr lang="en-US" sz="2700" b="1" dirty="0" err="1" smtClean="0">
                <a:solidFill>
                  <a:srgbClr val="FF0000"/>
                </a:solidFill>
              </a:rPr>
              <a:t>cruscotto</a:t>
            </a:r>
            <a:r>
              <a:rPr lang="en-US" sz="2700" b="1" dirty="0" smtClean="0">
                <a:solidFill>
                  <a:srgbClr val="FF0000"/>
                </a:solidFill>
              </a:rPr>
              <a:t> web ASP </a:t>
            </a:r>
            <a:r>
              <a:rPr lang="en-US" sz="2700" b="1" dirty="0">
                <a:solidFill>
                  <a:srgbClr val="FF0000"/>
                </a:solidFill>
              </a:rPr>
              <a:t>M</a:t>
            </a:r>
            <a:r>
              <a:rPr lang="en-US" sz="2700" b="1" dirty="0" smtClean="0">
                <a:solidFill>
                  <a:srgbClr val="FF0000"/>
                </a:solidFill>
              </a:rPr>
              <a:t>essina </a:t>
            </a:r>
            <a:endParaRPr lang="it-IT" sz="2700" dirty="0"/>
          </a:p>
        </p:txBody>
      </p:sp>
      <p:sp>
        <p:nvSpPr>
          <p:cNvPr id="12" name="Rectangle 2"/>
          <p:cNvSpPr>
            <a:spLocks noGrp="1"/>
          </p:cNvSpPr>
          <p:nvPr>
            <p:ph sz="quarter" idx="13"/>
          </p:nvPr>
        </p:nvSpPr>
        <p:spPr>
          <a:xfrm>
            <a:off x="539552" y="1419622"/>
            <a:ext cx="7776864" cy="3200400"/>
          </a:xfrm>
        </p:spPr>
        <p:txBody>
          <a:bodyPr anchor="ctr">
            <a:normAutofit/>
          </a:bodyPr>
          <a:lstStyle>
            <a:extLst/>
          </a:lstStyle>
          <a:p>
            <a:pPr marL="0" indent="0" algn="just">
              <a:buNone/>
            </a:pPr>
            <a:endParaRPr lang="en-US" sz="2000" dirty="0">
              <a:solidFill>
                <a:srgbClr val="002060"/>
              </a:solidFill>
            </a:endParaRPr>
          </a:p>
          <a:p>
            <a:pPr marL="274320" lvl="1">
              <a:buNone/>
            </a:pPr>
            <a:endParaRPr lang="it-IT" dirty="0" smtClean="0"/>
          </a:p>
        </p:txBody>
      </p:sp>
      <p:pic>
        <p:nvPicPr>
          <p:cNvPr id="5" name="Immagin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192" y="1375876"/>
            <a:ext cx="6678372" cy="3181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1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09600" y="411510"/>
            <a:ext cx="8153400" cy="484634"/>
          </a:xfrm>
        </p:spPr>
        <p:txBody>
          <a:bodyPr>
            <a:normAutofit fontScale="90000"/>
          </a:bodyPr>
          <a:lstStyle>
            <a:extLst/>
          </a:lstStyle>
          <a:p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</a:rPr>
              <a:t>Il </a:t>
            </a:r>
            <a:r>
              <a:rPr lang="en-US" sz="2200" b="1" dirty="0" err="1" smtClean="0">
                <a:solidFill>
                  <a:srgbClr val="FF0000"/>
                </a:solidFill>
              </a:rPr>
              <a:t>paziente</a:t>
            </a:r>
            <a:r>
              <a:rPr lang="en-US" sz="2200" b="1" dirty="0" smtClean="0">
                <a:solidFill>
                  <a:srgbClr val="FF0000"/>
                </a:solidFill>
              </a:rPr>
              <a:t>: </a:t>
            </a:r>
            <a:r>
              <a:rPr lang="en-US" sz="2200" b="1" dirty="0" err="1" smtClean="0">
                <a:solidFill>
                  <a:srgbClr val="FF0000"/>
                </a:solidFill>
              </a:rPr>
              <a:t>Prob</a:t>
            </a:r>
            <a:r>
              <a:rPr lang="en-US" sz="2200" b="1" dirty="0" smtClean="0">
                <a:solidFill>
                  <a:srgbClr val="FF0000"/>
                </a:solidFill>
              </a:rPr>
              <a:t> cumulate di </a:t>
            </a:r>
            <a:r>
              <a:rPr lang="en-US" sz="2200" b="1" dirty="0" err="1" smtClean="0">
                <a:solidFill>
                  <a:srgbClr val="FF0000"/>
                </a:solidFill>
              </a:rPr>
              <a:t>uscita</a:t>
            </a:r>
            <a:r>
              <a:rPr lang="en-US" sz="2200" b="1" smtClean="0">
                <a:solidFill>
                  <a:srgbClr val="FF0000"/>
                </a:solidFill>
              </a:rPr>
              <a:t> 2017 </a:t>
            </a:r>
            <a:r>
              <a:rPr lang="en-US" sz="2200" b="1" dirty="0" smtClean="0">
                <a:solidFill>
                  <a:srgbClr val="FF0000"/>
                </a:solidFill>
              </a:rPr>
              <a:t>in </a:t>
            </a:r>
            <a:r>
              <a:rPr lang="en-US" sz="2200" b="1" smtClean="0">
                <a:solidFill>
                  <a:srgbClr val="FF0000"/>
                </a:solidFill>
              </a:rPr>
              <a:t>4 PS (90 </a:t>
            </a:r>
            <a:r>
              <a:rPr lang="en-US" sz="2200" b="1" dirty="0" smtClean="0">
                <a:solidFill>
                  <a:srgbClr val="FF0000"/>
                </a:solidFill>
              </a:rPr>
              <a:t>percentile)</a:t>
            </a:r>
            <a:endParaRPr lang="it-IT" sz="2200" dirty="0"/>
          </a:p>
        </p:txBody>
      </p:sp>
      <p:sp>
        <p:nvSpPr>
          <p:cNvPr id="12" name="Rectangle 2"/>
          <p:cNvSpPr>
            <a:spLocks noGrp="1"/>
          </p:cNvSpPr>
          <p:nvPr>
            <p:ph sz="quarter" idx="13"/>
          </p:nvPr>
        </p:nvSpPr>
        <p:spPr>
          <a:xfrm>
            <a:off x="609600" y="1275606"/>
            <a:ext cx="7776864" cy="3200400"/>
          </a:xfrm>
        </p:spPr>
        <p:txBody>
          <a:bodyPr anchor="ctr">
            <a:normAutofit/>
          </a:bodyPr>
          <a:lstStyle>
            <a:extLst/>
          </a:lstStyle>
          <a:p>
            <a:pPr marL="0" indent="0" algn="just">
              <a:buNone/>
            </a:pPr>
            <a:endParaRPr lang="en-US" sz="2000" dirty="0">
              <a:solidFill>
                <a:srgbClr val="002060"/>
              </a:solidFill>
            </a:endParaRPr>
          </a:p>
          <a:p>
            <a:pPr marL="274320" lvl="1">
              <a:buNone/>
            </a:pPr>
            <a:endParaRPr lang="it-IT" dirty="0" smtClean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275606"/>
            <a:ext cx="6452356" cy="3610310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107504" y="4733590"/>
            <a:ext cx="3096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i="1" dirty="0"/>
              <a:t>d</a:t>
            </a:r>
            <a:r>
              <a:rPr lang="it-IT" sz="1400" i="1" dirty="0" smtClean="0"/>
              <a:t>a </a:t>
            </a:r>
            <a:r>
              <a:rPr lang="it-IT" sz="1400" i="1" dirty="0" err="1" smtClean="0"/>
              <a:t>Tab</a:t>
            </a:r>
            <a:r>
              <a:rPr lang="it-IT" sz="1400" i="1" dirty="0" smtClean="0"/>
              <a:t>. 2 Linee di indirizzo</a:t>
            </a:r>
            <a:endParaRPr lang="it-IT" sz="1400" i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41140" y="1706871"/>
            <a:ext cx="112723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/>
              <a:t>Probabilità </a:t>
            </a:r>
          </a:p>
          <a:p>
            <a:r>
              <a:rPr lang="it-IT" sz="1400" dirty="0" smtClean="0"/>
              <a:t>Cumulata di </a:t>
            </a:r>
          </a:p>
          <a:p>
            <a:r>
              <a:rPr lang="it-IT" sz="1400" dirty="0" smtClean="0"/>
              <a:t>Uscita dal PS</a:t>
            </a:r>
            <a:endParaRPr lang="it-IT" sz="14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7639980" y="2445535"/>
            <a:ext cx="17751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Il 10% a Villa Sofia</a:t>
            </a:r>
          </a:p>
          <a:p>
            <a:r>
              <a:rPr lang="it-IT" sz="1200" dirty="0" smtClean="0"/>
              <a:t>Permane nel PS &gt; 13 ore </a:t>
            </a:r>
            <a:endParaRPr lang="it-IT" sz="1200" dirty="0"/>
          </a:p>
        </p:txBody>
      </p:sp>
      <p:cxnSp>
        <p:nvCxnSpPr>
          <p:cNvPr id="8" name="Connettore 2 7"/>
          <p:cNvCxnSpPr/>
          <p:nvPr/>
        </p:nvCxnSpPr>
        <p:spPr>
          <a:xfrm flipV="1">
            <a:off x="3635896" y="2875806"/>
            <a:ext cx="4176464" cy="11361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940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09600" y="411510"/>
            <a:ext cx="8153400" cy="576064"/>
          </a:xfrm>
        </p:spPr>
        <p:txBody>
          <a:bodyPr>
            <a:normAutofit fontScale="90000"/>
          </a:bodyPr>
          <a:lstStyle>
            <a:extLst/>
          </a:lstStyle>
          <a:p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br>
              <a:rPr lang="en-US" sz="3200" b="1" dirty="0" smtClean="0">
                <a:solidFill>
                  <a:srgbClr val="FF0000"/>
                </a:solidFill>
              </a:rPr>
            </a:br>
            <a:r>
              <a:rPr lang="en-US" sz="3200" b="1" dirty="0" smtClean="0">
                <a:solidFill>
                  <a:srgbClr val="FF0000"/>
                </a:solidFill>
              </a:rPr>
              <a:t>NOSTRO PUNTO di VISTA: la </a:t>
            </a:r>
            <a:r>
              <a:rPr lang="en-US" sz="3200" b="1" dirty="0" err="1" smtClean="0">
                <a:solidFill>
                  <a:srgbClr val="FF0000"/>
                </a:solidFill>
              </a:rPr>
              <a:t>struttura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endParaRPr lang="it-IT" sz="3200" dirty="0"/>
          </a:p>
        </p:txBody>
      </p:sp>
      <p:sp>
        <p:nvSpPr>
          <p:cNvPr id="12" name="Rectangle 2"/>
          <p:cNvSpPr>
            <a:spLocks noGrp="1"/>
          </p:cNvSpPr>
          <p:nvPr>
            <p:ph sz="quarter" idx="13"/>
          </p:nvPr>
        </p:nvSpPr>
        <p:spPr>
          <a:xfrm>
            <a:off x="600539" y="1474270"/>
            <a:ext cx="7776864" cy="3200400"/>
          </a:xfrm>
        </p:spPr>
        <p:txBody>
          <a:bodyPr anchor="ctr">
            <a:normAutofit/>
          </a:bodyPr>
          <a:lstStyle>
            <a:extLst/>
          </a:lstStyle>
          <a:p>
            <a:pPr marL="0" indent="0" algn="just">
              <a:buNone/>
            </a:pPr>
            <a:endParaRPr lang="en-US" sz="2000" dirty="0">
              <a:solidFill>
                <a:srgbClr val="002060"/>
              </a:solidFill>
            </a:endParaRPr>
          </a:p>
          <a:p>
            <a:pPr marL="274320" lvl="1">
              <a:buNone/>
            </a:pPr>
            <a:endParaRPr lang="it-IT" dirty="0" smtClean="0"/>
          </a:p>
        </p:txBody>
      </p:sp>
      <p:sp>
        <p:nvSpPr>
          <p:cNvPr id="3" name="Rettangolo 2"/>
          <p:cNvSpPr/>
          <p:nvPr/>
        </p:nvSpPr>
        <p:spPr>
          <a:xfrm>
            <a:off x="683568" y="1419622"/>
            <a:ext cx="77048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dirty="0">
              <a:solidFill>
                <a:srgbClr val="002060"/>
              </a:solidFill>
            </a:endParaRPr>
          </a:p>
          <a:p>
            <a:pPr algn="just"/>
            <a:endParaRPr lang="en-US" dirty="0"/>
          </a:p>
          <a:p>
            <a:pPr algn="just"/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AutoShape 1" descr="data:image/jpeg;filename=90th-percentile.jpeg;base64,/9j/4AAQSkZJRgABAQAASABIAAD/4QBARXhpZgAATU0AKgAAAAgAAYdpAAQAAAABAAAAGgAAAAAAAqACAAQAAAABAAACYKADAAQAAAABAAAB8gAAAAD/7QA4UGhvdG9zaG9wIDMuMAA4QklNBAQAAAAAAAA4QklNBCUAAAAAABDUHYzZjwCyBOmACZjs+EJ+/+IH6ElDQ19QUk9GSUxFAAEBAAAH2GFwcGwCIAAAbW50clJHQiBYWVogB9kAAgAZAAsAGgALYWNzcEFQUEwAAAAAYXBwbAAAAAAAAAAAAAAAAAAAAAAAAPbWAAEAAAAA0y1hcHBsAAAAAAAAAAAAAAAAAAAAAAAAAAAAAAAAAAAAAAAAAAAAAAAAAAAAAAAAAAAAAAALZGVzYwAAAQgAAABvZHNjbQAAAXgAAAWcY3BydAAABxQAAAA4d3RwdAAAB0wAAAAUclhZWgAAB2AAAAAUZ1hZWgAAB3QAAAAUYlhZWgAAB4gAAAAUclRSQwAAB5wAAAAOY2hhZAAAB6wAAAAsYlRSQwAAB5wAAAAOZ1RSQwAAB5wAAAAOZGVzYwAAAAAAAAAUR2VuZXJpYyBSR0IgUHJvZmlsZQAAAAAAAAAAAAAAFEdlbmVyaWMgUkdCIFByb2ZpbGUAAAAAAAAAAAAAAAAAAAAAAAAAAAAAAAAAAAAAAAAAAAAAAAAAAAAAAAAAAAAAAAAAAG1sdWMAAAAAAAAAHwAAAAxza1NLAAAAKAAAAYRkYURLAAAALgAAAaxjYUVTAAAAJAAAAdp2aVZOAAAAJAAAAf5wdEJSAAAAJgAAAiJ1a1VBAAAAKgAAAkhmckZVAAAAKAAAAnJodUhVAAAAKAAAApp6aFRXAAAAFgAAAsJuYk5PAAAAJgAAAthjc0NaAAAAIgAAAv5oZUlMAAAAHgAAAyBpdElUAAAAKAAAAz5yb1JPAAAAJAAAA2ZkZURFAAAALAAAA4prb0tSAAAAFgAAA7ZzdlNFAAAAJgAAAth6aENOAAAAFgAAA8xqYUpQAAAAGgAAA+JlbEdSAAAAIgAAA/xwdFBPAAAAJgAABB5ubE5MAAAAKAAABERlc0VTAAAAJgAABB50aFRIAAAAJAAABGx0clRSAAAAIgAABJBmaUZJAAAAKAAABLJockhSAAAAKAAABNpwbFBMAAAALAAABQJydVJVAAAAIgAABS5hckVHAAAAJgAABVBlblVTAAAAJgAABXYAVgFhAGUAbwBiAGUAYwBuAP0AIABSAEcAQgAgAHAAcgBvAGYAaQBsAEcAZQBuAGUAcgBlAGwAIABSAEcAQgAtAGIAZQBzAGsAcgBpAHYAZQBsAHMAZQBQAGUAcgBmAGkAbAAgAFIARwBCACAAZwBlAG4A6AByAGkAYwBDHqUAdQAgAGgA7ABuAGgAIABSAEcAQgAgAEMAaAB1AG4AZwBQAGUAcgBmAGkAbAAgAFIARwBCACAARwBlAG4A6QByAGkAYwBvBBcEMAQzBDAEOwRMBD0EOAQ5ACAEPwRABD4ERAQwBDkEOwAgAFIARwBCAFAAcgBvAGYAaQBsACAAZwDpAG4A6QByAGkAcQB1AGUAIABSAFYAQgDBAGwAdABhAGwA4QBuAG8AcwAgAFIARwBCACAAcAByAG8AZgBpAGyQGnUoACAAUgBHAEIAIIJyX2ljz4/wAEcAZQBuAGUAcgBpAHMAawAgAFIARwBCAC0AcAByAG8AZgBpAGwATwBiAGUAYwBuAP0AIABSAEcAQgAgAHAAcgBvAGYAaQBsBeQF6AXVBeQF2QXcACAAUgBHAEIAIAXbBdwF3AXZAFAAcgBvAGYAaQBsAG8AIABSAEcAQgAgAGcAZQBuAGUAcgBpAGMAbwBQAHIAbwBmAGkAbAAgAFIARwBCACAAZwBlAG4AZQByAGkAYwBBAGwAbABnAGUAbQBlAGkAbgBlAHMAIABSAEcAQgAtAFAAcgBvAGYAaQBsx3y8GAAgAFIARwBCACDVBLhc0wzHfGZukBoAIABSAEcAQgAgY8+P8GWHTvZOAIIsACAAUgBHAEIAIDDXMO0w1TChMKQw6wOTA7UDvQO5A7oDzAAgA8ADwQO/A8YDrwO7ACAAUgBHAEIAUABlAHIAZgBpAGwAIABSAEcAQgAgAGcAZQBuAOkAcgBpAGMAbwBBAGwAZwBlAG0AZQBlAG4AIABSAEcAQgAtAHAAcgBvAGYAaQBlAGwOQg4bDiMORA4fDiUOTAAgAFIARwBCACAOFw4xDkgOJw5EDhsARwBlAG4AZQBsACAAUgBHAEIAIABQAHIAbwBmAGkAbABpAFkAbABlAGkAbgBlAG4AIABSAEcAQgAtAHAAcgBvAGYAaQBpAGwAaQBHAGUAbgBlAHIAaQENAGsAaQAgAFIARwBCACAAcAByAG8AZgBpAGwAVQBuAGkAdwBlAHIAcwBhAGwAbgB5ACAAcAByAG8AZgBpAGwAIABSAEcAQgQeBDEESQQ4BDkAIAQ/BEAEPgREBDgEOwRMACAAUgBHAEIGRQZEBkEAIAYqBjkGMQZKBkEAIABSAEcAQgAgBicGRAY5BicGRQBHAGUAbgBlAHIAaQBjACAAUgBHAEIAIABQAHIAbwBmAGkAbABldGV4dAAAAABDb3B5cmlnaHQgMjAwNyBBcHBsZSBJbmMuLCBhbGwgcmlnaHRzIHJlc2VydmVkLgBYWVogAAAAAAAA81IAAQAAAAEWz1hZWiAAAAAAAAB0TQAAPe4AAAPQWFlaIAAAAAAAAFp1AACscwAAFzRYWVogAAAAAAAAKBoAABWfAAC4NmN1cnYAAAAAAAAAAQHNAABzZjMyAAAAAAABDEIAAAXe///zJgAAB5IAAP2R///7ov///aMAAAPcAADAbP/AABEIAfICYAMBIgACEQEDEQH/xAAfAAABBQEBAQEBAQAAAAAAAAAAAQIDBAUGBwgJCgv/xAC1EAACAQMDAgQDBQUEBAAAAX0BAgMABBEFEiExQQYTUWEHInEUMoGRoQgjQrHBFVLR8CQzYnKCCQoWFxgZGiUmJygpKjQ1Njc4OTpDREVGR0hJSlNUVVZXWFlaY2RlZmdoaWpzdHV2d3h5eoOEhYaHiImKkpOUlZaXmJmaoqOkpaanqKmqsrO0tba3uLm6wsPExcbHyMnK0tPU1dbX2Nna4eLj5OXm5+jp6vHy8/T19vf4+fr/xAAfAQADAQEBAQEBAQEBAAAAAAAAAQIDBAUGBwgJCgv/xAC1EQACAQIEBAMEBwUEBAABAncAAQIDEQQFITEGEkFRB2FxEyIygQgUQpGhscEJIzNS8BVictEKFiQ04SXxFxgZGiYnKCkqNTY3ODk6Q0RFRkdISUpTVFVWV1hZWmNkZWZnaGlqc3R1dnd4eXqCg4SFhoeIiYqSk5SVlpeYmZqio6Slpqeoqaqys7S1tre4ubrCw8TFxsfIycrS09TV1tfY2dri4+Tl5ufo6ery8/T19vf4+fr/2wBDAAICAgICAgMCAgMFAwMDBQYFBQUFBggGBgYGBggKCAgICAgICgoKCgoKCgoMDAwMDAwODg4ODg8PDw8PDw8PDw//2wBDAQICAgQEBAcEBAcQCwkLEBAQEBAQEBAQEBAQEBAQEBAQEBAQEBAQEBAQEBAQEBAQEBAQEBAQEBAQEBAQEBAQEBD/3QAEACb/2gAMAwEAAhEDEQA/AP38ooooAKKKKACiiigAooooAKKKKACiiigAooooAKKKKACiiigAooooAKKKKACiiigAooooAKKKKACiiigAooooAKKKKACiiigAooooAKKKKACiiigAooooAKKKKACiiigAooooAKKKKACiiigAooooAKKKKACiiigAooooAKKKKACiiigAooooAKKKKACiiigAooooAKKKKAP/0P38ooooAKKKKACiiigAooooAKKKKACiiigAooooAKKKKACiiigAooooAKKKKACiiigAooooAKKKKACiiigAooooAKKKKACiiigAooooAKKKKACiiigAooooAKKKKACiiigAooooAKKKKACiiigAooooAKKKKACiiigAooooAKKKKACiiigAooooAKKKKACiiigAooooAKKKKAP/0f38ooooAKKKKACiiigAooooAKKKKACiiigAooooAKKKKACiiigAooooAKKKKACiiigAooooAKKKKACiiigAooooAKKKKACiiigAooooAKKKKACiiigAooooAKKKKACiiigAooooAKKKKACiiigAooooAKKKKACiiigAooooAKKKKACiiigAooooAKKKKACiiigAooooAKKKKAP/0v38ooooAKKKKACiiigAooooAKKKKACiiigAooooAKKKKACiiigAooooAKKKKACiiigAooooAKKKKACiiigAooooAKKKKACiiigAooooAKKKKACiiigAooooAKKKKACiiigAooooAKKKKACiiigAooooAKKKKACiiigAooooAKKKKACiiigAooooAKKKKACiiigAooooAKKKKAP/0/38ooooAKKKKACiiigAooooAKKK5rxh4w8PeAvDt14r8VXRs9MsjGJJFiknctNIsUaJFCrySO8jqiIiszMQACTQB0t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OmoftWfBXSbC51XVb3WLKysonmnnn8Oa3FFDFGpZ5JHayCqqqCWYkAAZPFfQ8Usc8STwsHjkAZWHIIIyCPrQBJRRRQAUUUUAf/U/fyiiigAooooAK+Q/wBq7xNe6BH4Otte8Van4E+HmoXl0niLXdIDR3NtshzZxPdLHIbOCaXIkuAFIKogdN+a+vKCM8GgD8ntX8Z/Bfwolle/sz/HjxB44+IEl1bDT9BTxLceKYNTaSZElhurWdrkQxNGW3z5iMI/ebhtwf1hrh/E/hC8v/D97pvgfUx4O1S7khcajaWlvNKgjmSSQGOZGjbzUVoyWBIDFhhgDXcUAFfP/wC05/ySST/sOeGP/T7Y16V438MeIvFFlb23hzxfqHg+WGQu8+nQWE7yrjGxhf21ygGecqqtnvjivif9rD4f/FDw58E77V/+FxeINRMWseG0WK40/QRHvm1uxjVz5OmRvmMsHUbsFlAYMuVIB+h1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yH7SP/Ju/wAUv+xV1v8A9IZq9R8Pf8gDTf8Ar2h/9AFfL3xL8EeNvB/7PPxiPjD4h6p47F34V1byBqNnplqLXZY3G8x/2daWu7zNwz5m7G0bcZOfqHw9/wAgDTf+vaH/ANAFAGvRRRQAUUUUAf/V/fyiiigAooooAK+aP2of2ZfBv7TXgm10PX4beLW9DuFvdHvriE3EdtcKyM6Swhk823nVBHNGSNy8ghlVh9L0UAfKFj+w3+yXYzW97D8LdFiurdkkV0ib5ZEIIK5bsRxX1fRRQAV8p/tq/wDJveo/9hzwp/6kOn19WV8p/tq/8m96j/2HPCn/AKkOn0AfVlFFFABRRRQAUUUUAFFFFABRRRQAUUUUAFFFFABRRRQAUUUUAFFFFABRRRQAUUUUAFFFcP4x+J3w2+HkIuPiB4s0nwzEcYfU7+3slOeBzO6DntQB3FFfK3iH9t/9kzw48MEvxQ0bVri5YJFBosra3cOzHACw6atzIT9F4HPSo9c/a68IWFrFceGvAPxB8WNcbBEmneDdYh37yAD5uoW9pCF5yWaQKACSaAPq2ivlHVvjv8c7rTYbrwH+zv4kvbicqFXWtX0DSIkywBMhjv7yZQBknEJbjhTmm61rH7cOqwwnwv4U+HvhxpQu86jruq6q0WSNx8uDTbJXKjPyiUAnHzgc0AfWFFfLsngv9r7WLW0/tH4p+FdBmVla4XSvCVzMWUH5lWW91iUcjo3k8ehpmnfAj4yzaabLxZ+0N4rvZnXDSafpnhzTuc9V/wCJVM68ej5757UAfUtFfIJ/Zn8EeH2fVPiH8WPHesxtGUc6l4xvdMtyFBJYx6ZJYRggZJwAMDmvMLv9nT9g7VtdWa90Gbx7qVsnyedfa54qWNXO7A3z3kaFiORwTjmuLE5lhqL5a1SMX5tL8zhxOZ4ai+WtUjF+bS/M+8dc8T+GvDMH2rxJq1ppMPXfdzxwL+cjKK8iuP2qP2YbS4ltLv4v+D4Z4XZJI38Qaero6nDKymfIIPBB6V45a/BH9nC4tmTw3+zDpd7HCQqvd+HdHst4wMn/AE0pOcdMsnP05r1fRvDOt6La/avDfww8LeGWhB8ovdpE0S5Jyy2tiyr1yQshGc8nrXMs6oP4VJ+kJtffy2/E5453Ql8Ck/SE2n6Plt+Jnah+2Z+yZpgzc/GDwq/OP3Or2s/r/wA8nf0/zkVzEv7eX7KIv30vTvHB1m6iYo8ek6XqWqlGGeG+xWs237p6+h9K6TUvirPoCG18YfFPwPoV+IhI9v5ZeRQf7ok1GN3HBAPljPp2ri9N+NGk+JLh49J+J+p6ybdijHw54TubqFyOSFl+y3qMR6q+PWuWfEEU0nTf301+DmmfRYfIs7rU/bUcsryhvdQVv/SjurL9rD4Q6kCdOt/Fd0B18rwT4nfHOP4dMPcGi6/al8C2+7yvCvju5wcDy/A3iMZ9xvsF/WuNvPE13qkK3aW/xO1oOwTyIrGHSW5DLk7o7AgA8/e9D0q9fWniB7Yw2/wu8bairL0u/FdvFk+4XWXH6fhS/titK7hS082//bYz/M2XDOct2lQhT8qlanTf3Ns1G/as8PM8Udn8O/iDdPMwQAeENUhAyu7LNPDGqjtkkc8dc1JqP7SuqWUAntPg14+1AEx8RadZRHDqGyRcX0ONucNnofzrnrPwP4wvojFf/CDRUtoi2z+1vFVzcybCerYsbkAkYJG8gdM1zuoW1lpB8uXwl8KdO3MoVbvWDI23kt8z6ahJxjAx+PHPThsTj6ztSw/N6c7/APcZL4bzWMuWp7Bef1mm/wAkzrbr9qu+spUiuvg94yhLqpzLL4dhALfwky60gyDx6emaqTftdW8LNHJ8NtcjlXqkut+DoyPqG8QZH5V5lbePvDemxW+pr41+Cfh6GVFUtG8dwpkDNkJL9qtQwAzgbc5zW3afHbw2qSi1+M/w3DRHDNp2jzXSj23x6sQeox9a9elw7xHVV4YGf/gub/8AkSKmR1Y/xMfh4v1qT/GMLfcad3+2ZfQHEPwt1OXnj/io/CWT6cJrT1gal+2t42htZZdG+CWr6hOjbREuu6E7H5d2T9nvJzjHYKx9qtyfGO9uradH+MsrJuBWXQ/A19KwABYiMut6j5HGQren3q0LXx9qtyYrex8Z/E/WnmVm3W/gmOwjAHT95faJCmfoxJrV8JcTdcJOK7uk0vvdRIVTI7K8c1w7/wC4df8A+RRmw/tSftEahI50v4DloAY9jT6tqCsVZNzllh0OcDa3yjDHd14rZtv2gf2n7y5+zW3wNsh8pfdLruqQqBkYBL+HgM89ASevpWVbv8SNXluXi0T4t6nE26JftV94Z0mFhux5i+XcW1woxyPk3Y/hz0iXwd8Ybu/Sy0nwL4pW1gRmafXPiPcWSu7k4VBpjX0jYxyX2BQRtDcgUuEc9k7SnRjbe9SlF/c6r/z8hvK8NFL2mYp/4KE3/wClzj+Ru3vxn/bGdtmlfArR3yPvN4ouNv5SaRCazrb4lft8XPlCT4P+GLYGVRI/9vvIVi43FUaOLc2M4BYD3p+ofBn4xatuhu/C+leQ4YN5/wAR/Fl3njgFTaRAgnGeeOuD0qun7LnjjVrqSfWbbwJaRyRRxYn0nVdcm2R8hDNc6pbAjcWOdncZBNL/AFRx8da+NpxX+OMvwhTqMUMsy1/Fjq9/KhS/WqaN54v/AG5poVEPh3wnoknmTFnu0a6jEQH7ofu9UhbdnBY8jggAcGubn8f/ALZVjaPe6z4u+FmkRR7mkN7Z3cYjQHguy626jPXrgetdJJ+ybr0qvELn4f2ybGCGD4fwlwxHylmn1Gbdg84wM+tbVp+yfPYymXS/FtropYYZtL8K+H7d2OVIy0tlP0we38R9sJ8KTdv+FWC+U3/7rImOW5dHV4vES8uShG/zvK33M8ol+Nfx4a3d7r41fBqDaMg2v2ov16YfUZu3cKfp6S6b8afHU6yS33xq0TUDvSEDQPDl3qUaSEM239ykzHcBnOeOB3yfoeD9naWWVpdd+Jni/UEJjIht7210eFTH0wuj2tkSDwCGLZx9cvvv2U/gxriQxeLLXWPFEMJRjBrfiLWdUtpChDKZba7vJIJAGAOGjIzzjpVf6sYNNLEZnOXfkpXX41KL/BFRoZU23OnXkv8Ar/CP/pOHf5nztrviz4m3EFvf2nxo8W2UaRjK2Pw6Zo5c8hy13p55PbaVX2rhY/2i7/SJVfUvjNr17FHhZFm0nwvppUllj/eC8lgdG3lgcqACrAgEYP3DB+zN+zjbIiQ/CvwqojIZf+JJYkhh0OTDnPv1ru9I+HHw88P2kNhoPhfS9NtrcBYorayghjRR0CqiAAD2qf7AylL3q9eXo3D86lT8gVHKo/BhZv8AxYio/wD0hU/zPzq1b9qXwHJaNcX3xJ1uYMGytrr3g2Bjnj5Vt79nBHQYGe/JGa429+Kul6uk4trj4pvEfl8yLW5CrYYDEf8AZsNy5PLf6sH7v0r9d4444Y1iiUIiABVUYAA6AAU+n/ZOS2ty4j/woX60WKE8Gk08HB+tTEv/AN2D8n/DfjHxfYjy7Tw38RtRt1y6vf6r4xYsgzgkjQMkkHOAxPp0Fat/rXj3WJ5Wsfg/rOqzOwQG6v8AxMvBDbi0l5bWII+UAYznP0r9S6KmOUZHHbCyk/784v77Uot/eCeXp80cuo/NVZf+l1ZH4sfFDwV8Ql+HPifVr74NSadDYaRdzT3kqPMsKx2jvJIhuNfLYjYH79tL2PlyDIb9kPD3/IA03/r2h/8AQBXl37SP/Ju/xS/7FXW//SGavUfD3/IA03/r2h/9AFKVDBw/3TDxpd7OTv2vdv8AC25nXqwnbkowh/ghGF/XlSb8r3sa9FFFSYBRRRQB/9b9/KKKKACiiigAooooAKKKKACvlP8AbV/5N71H/sOeFP8A1IdPr6sr5T/bUJH7Pmo4/wCg54U/9SHT6APpXUvEGg6M6RavqVtYvIMqs8yRFgO4DEZqzLqem29h/ak93FHZbVfz2kURbWxtbeTtwcjBzzXGeLvhL8KviDfQ6n498GaL4kvLePyYptT062vJY4sltivMjELkk4Bxkk1tah4I8Gat4VXwLqmgafeeG0hht10ua1iksRDblTDGLdlMWyMouxduF2jGMCuzkocsHzu/2vdVkvJ82vo1H1JvLXQ1dN1nR9ZR5NIvoL5YyA5glWUKT0BKk4qtF4m8OT3/APZcGq2kl7uZPIWeMy71zuXYDuyMHIxxWN4O+G3w7+HaXUfw/wDC2leGVvyhuBpljBZCYx52GQQIm7bubbnOMnHWsSy+CPwY0zxEvi/TvAPh+111J2uV1CLSrRLsTuSWlE6xiTeSSS27JJPNV7PDc0/flZfD7q1fmuf3fVOXoK8tNDuNS8QaDozpFq+pW1i8gyqzzJEWA7gMRmrMup6bb2H9qT3cUdltV/PaRRFtbG1t5O3ByMHPNcZ4u+Evwq+IN9Dqfj3wZoviS8t4/Jim1PTra8ljiyW2K8yMQuSTgHGSTW1qHgjwZq3hVfAuqaBp954bSGG3XS5rWKSxENuVMMYt2UxbIyi7F24XaMYwKnkocsHzu/2vdVkvJ82vo1H1HeWuhq6brOj6yjyaRfQXyxkBzBKsoUnoCVJxVaLxN4cnv/7Lg1W0kvdzJ5CzxmXeudy7Ad2Rg5GOKxvB3w2+Hfw7S6j+H/hbSvDK35Q3A0yxgshMY87DIIETdt3NtznGTjrWJZfBH4MaZ4iXxfp3gHw/a66k7XK6hFpVol2J3JLSidYxJvJJJbdkknmq9nhuafvysvh91avzXP7vqnL0FeWmh3GpeINB0Z0i1fUraxeQZVZ5kiLAdwGIzVmXU9Nt7D+1J7uKOy2q/ntIoi2tja28nbg5GDnmuM8XfCX4VfEG+h1Px74M0XxJeW8fkxTanp1teSxxZLbFeZGIXJJwDjJJra1DwR4M1bwqvgXVNA0+88NpDDbrpc1rFJYiG3KmGMW7KYtkZRdi7cLtGMYFTyUOWD53f7XuqyXk+bX0aj6jvLXQ1dN1nR9ZR5NIvoL5YyA5glWUKT0BKk4qtF4m8OT3/wDZcGq2kl7uZPIWeMy71zuXYDuyMHIxxWN4O+G3w7+HaXUfw/8AC2leGVvyhuBpljBZCYx52GQQIm7bubbnOMnHWsSy+CPwY0zxEvi/TvAPh+111J2uV1CLSrRLsTuSWlE6xiTeSSS27JJPNV7PDc0/flZfD7q1fmuf3fVOXoK8tNDuNS8QaDozpFq+pW1i8gyqzzJEWA7gMRmrMup6bb2H9qT3cUdltV/PaRRFtbG1t5O3ByMHPNcZ4u+Evwq+IN9Dqfj3wZoviS8t4/Jim1PTra8ljiyW2K8yMQuSTgHGSTW1qHgjwZq3hVfAuqaBp954bSGG3XS5rWKSxENuVMMYt2UxbIyi7F24XaMYwKnkocsHzu/2vdVkvJ82vo1H1HeWuhq6brOj6yjyaRfQXyxkBzBKsoUnoCVJxVaLxN4cnv8A+y4NVtJL3cyeQs8Zl3rncuwHdkYORjisbwd8Nvh38O0uo/h/4W0rwyt+UNwNMsYLITGPOwyCBE3bdzbc5xk4618mal4//ZK0X4jXFn8Kfh3YfEX4laddLLcJ4P0KzvLqyup5ZY2kvNV2xWVnKJI5PMFxdxyjrtORmvZ4bmn78rL4fdWr81z+76py9BXlpofaGpeINB0Z0i1fUraxeQZVZ5kiLAdwGIzVmXU9Nt7D+1J7uKOy2q/ntIoi2tja28nbg5GDnmvhjxT8NPj3+0Be2Wr+NPhz8OvAsIs5oRN4hsh42123JcmFVRVsrOEDLMyrc3KbjxnnO637FOkeK9C0zw78Z/iR4q8caRY2UNlJosNzb+HtAkWAoYwNP0SCzwkZRfLR5ZNmBg8A1PJQ5YPnd/te6rJeT5tfRqPqO8tdD6R8RfGP4ReELIan4s8caHotmWCia91O1toyx6DfLIoz7Zrx4/tq/s13HiJ/Cvh7xVN4q1JFV9nhzSdT1+Mh87ds2l2tzEScHgPmsz4c/sZfBD4b+PdQ8QaN4K0R9Hj07TbbSYrq2F9d2V1bSXrXc4uLsSy7rhJ4UZ/MLMIgGOFWvZYvg/8AA/w3rZ8dw+CfDul6xDK9ydUXTbOC5SZ8l5ftAjDh2ySzbsnJyaco4VOd6krJaPlWvr7/ALq805ehLk0ru3nqeJxftcXWq3d5ZeGvg347uWt9wim1OysPDsE5UA5T+2r6ymK8gbhEe4wSCKnT4j/tfa/4bm1fTvhh4S8Hs3zQN4g8WzXBEbfcaWPTtMlhyeCQt0RzgMetdV481P8AZX8a6lY3Hjmx8OeNdSCmC23afDrtyicuUURRXDoucnGAM+9bF7rXg3xHoX/CurT4aah4g8Mx28MQsptIgtdL8mHaYYlh1JrZCsexSqqhC4GOgryP7ayy0VHEc0r+8opSa9LSbbtrZqPr1PKefYS7jGrGT7RfM/ujdnmf/CK/teePdHWNvjJ4T8J3CS/vn8M+Gnv5VTcGCifUtRmi3FQVybXoSQM4IXUvgJrfi+O10XxX+0Z42u7qFwJodKu9F0Uyshyyf8S7TobhQcYIE24DOGFd74N0C/8AA8lxa/DL4PaL4Ptr8RtctHcWenCV1B2700+3n37MkZJ4yccc1gab8B7seJJvGMfhjwH4Y1w3DXMWoWGgLeaissnLym7c2x8xyWy2zJzznmq/tPCOU1SVWVvh/d8t3588opLzTl6E/wBs81lSpTk/8Lj+M1FfiY3iP9kH9mvVYre0+Jh1bxPtVfl8ReK9av0lCMGBaC6vmhYBgDjy8AjpXdaT+zJ+yv4YgttX0r4XeELFbRQ8V4NHsA6huAwnaLdzn727nPWsf4g/s3+APH0EWr/GTVR4gewhMRu7+w0dPLhJ3MqytZeZEmcniQEE5BB5rzm71D9jJ7bTfh3NqY8Z29vBFFb6XaT6l4htvJg2rEn2S0NxAETChU8sKuAABxXPUzGMVT5ly3fvc7irK/2bSlzO3R8uul+p7OV5ZnWYOX1DAymlvu2u9+SM9vNn1LJ8RfhfoSLp8nibR7BYFwsP2y3j2qOgCbhgewFc0nx18AXz+T4ba+8QzswRU06wuZlYnpiUosOPUlwBzkjBrxX4SXeg/D/w+ulfDL4I6rHfCBftF1b6TYaBHdyxllUyNezWszdMgtGSAQcc4pbD4YeN7rWbXx34c+Dnw88EeJJZpLqXULwDUNTimmDF5C1nZ2+ZWLHey3Rzk/Me8fWY1HJwqyUbe7+5bd7bN+05Vr1XN3serDgvOJJSxFWlRXVSlDnjdX1j7Tmuv8DPatR+IvjSKaGKw8Dy24mG7fqup2NkoXHPEMl0+c4GNn1IqZpvjFevLdz3nh3w/pjRgo4W51OQFh94yM1lHjkY+Uj6188fGT4D+C/FdhceJ/2qPiBpMdggEFvONL0jSobWNz/qku9SS9uRuZuNlwvOMDdyfLX0r4BeLfDun+HPg/8ADfxH8ZmtrGez0u51I3w8OW6WxWFMXesPHYeWpACfY4pjtU7EI6+zlfBWOx9OFWl7ZwvacpclOEf+4kWltracoa6XMq3DeWUlbFZpOb6KnDTbS7caMkr6O3N3Sex71rfxE8BaFbPZeMfjw91qCSCN7bR/7PNz5jcBVtbW3ubrvwMtjqfWsqLVfC+uTz+HdH8H/ELxekSqTLfXl1plvKw5xjU72xLHjJxEQO3pVb4X/BD48eB/CUnh3w5eeAvhp58UEMjaD4emv7uQwRLH9olupLixhlnZt7Zks2Vc87+cn/DB3wg1fxL/AMJh49v9T8Taq63BlkT7FoYlluwRcSSNoVrp8srSbjnzZJOCR/E270o+HmSRnP69mCcUtFGnKtO9tnzz9lvpdVGtL66GX1PIqS5Y4GVaSur1arlBrvy8sZr0cuqvscb4j8ZaL4At0ttY8I/DL4ZaqqPJbw+Kdetm1AwYZRJ5FvbMXz6LcNu+7nJyLVn8aL3Xruyt7T4rTyW0cCTSW/gbwJqOoRkNuACXbw6nFtJBP3FJwDgA8/RPwa+Avgn4Nah4rvPDGgaTpX9ual9ot2sLSOCSKyW3hiS3d1QMQsiSOBkjLk9S1e8UpZLw7hJeyoxq1FZe8pwpJuyb9yNOVrbfG9j0sLnyw6awGCoUU76Kkp/jVc36WtY/PyCTUPEuqzz6PoXxb8byThd7ane/8Ilp8aFihHlNJpLn+8RHbyMR+ApNN/Z5+I2uahZ6hdeAPAvhyBYHLnX7zVfHV4JHK/uwlybCJABklhNJggADkkfoJRWqx+X0v93wFO/SU+apL58z5H/4Aby4yzl6LGTitrQlyRt/hjZI+T/DH7Pfj/QZXa18f2HhdJXBkHhHwrpmkNIgTaFZr0alnHHPBwMCuqi/Z5gmuvtuvfEbxtq82Ao3a5JYoACp/wBVpqWkZJK5yyk8kfdOK+hqK3hxXjYK1Fxp/wCCnTg/vhGLPn8TOdebqV5OUn1k23+LZ8/S/sz/AAzvcNrV34l1dg+//TPFWuzJncHA8s3vlgZHQLjHB4JFW5P2aPgnMR9q8Om5A6LPe3kydCPuyTMOhI6V7tRQ+MM2/wCgup/4HL/M5/q9P+VfceCR/ss/s3JM1zP8MvD15M2cvd6bBdsckk8zq56kmut0j4J/Bnw+WbQfAWgaaWABNtpdpDkABQDsjHZVH0AHYV6dRWFfifMqq5auKqSXnOT/AFKVGC2SMS08NeHNP2fYNKtLby+F8qCNNuOONoGK26KK8epVlN3m7+paQUUUVmMKKKKACiiigAooooAKKKKACiiigAooooAKKKKAPF/2kf8Ak3f4pf8AYq63/wCkM1eo+Hv+QBpv/XtD/wCgCvLv2kf+Td/il/2Kut/+kM1eo+Hv+QBpv/XtD/6AKANeiiigAooooA//1/38ooooAKKKKACiivD/AIx/GHUPhrc+HfDnhTwneeOPFniuW4TT9LtJ4LQGGzjEtzPNc3LJFFHErKOSSzuqgckgA9wor4Lt/wBsvxhfaPJ8TrP4UXsPww0m8XT9Z1W71GGHUrK4jlW3vWTTRG/nQ2NxuimcTgsUdowyrlvvSgAr5T/bV/5N71H/ALDnhT/1IdPr6sr5T/bV/wCTe9R/7DnhT/1IdPoA+rKKKKACiiigAooooAKKKKACiiigAooooAK+evip+0NofgXXB8OPBOlXHxB+Jt3aTXVp4Y0qSJZ1jjVSs+oXMpEGn2rM6L51ww3bsRJKw2Vyvif4qeN/ip451b4P/s93KWCeHJTbeKPGE1uLm00m4Kbv7O06NyI7vUwGVpd26C0Ujzw8rCA9Z4V8P/Cb9mPwpD4U8PxXNzqGqSTXcv8ArNS17XtQYNJPdXMnzTXM8pBLSuQicICkYVRhicTTowdSrJJLqzDE4qnRg6lWSUV1ZxcvwC8dfF8yXX7Tnij7fpExbb4O8Oyz2OhIhZtqX1yDHeam23buEhhtmIP+i96+iLKz8A/C3wxb6bp0GmeEfDunjy4YYlhsLKAO2dqIuyNMsegAyT61x+Pi74vBB+z+A9P8z/pnqOpyRrJzz/x6wF4x/wBNyCfUVf0T4OfD7SJFvbrTF1zVAY2fUdWP2+9eSIBVcyz7ipG0YCbVHYCvM+v4ir/u1LTvO8fujbmfmmo+TZ5n9oYir/u1Ky/mneP3Rs5PzUlHyZVT4tW2tbv+EB0DU/FKbXK3NvElrZMUcoQtzePCknIPMW8UqS/GzWpIz5GieFrZom373n1a5EhI24C/ZIlAGT95+3HWrPjX40/Cv4eXQ03xb4ltLTUneFFsI2NzqDtcMFiCWcAkuG3EjG2M1yH/AAs34p+K5RH8OPh1Pb2TpcAal4ouf7HiEkTBE22aR3F6yvyR5kMPA6/MDXNODb5a2IbfWMFb8rzX/gR9Ng/D/NsTSjiMRNxpy+03GjTfX3ZTabdukZtvojn9G8N+P9f+KWveE/G/ivV7rRdC0zR762lsgNJiubq/kv47mJntlV2SJbeFlQS7l3/Ozblx6Onwg+D+iQ3GoX/h6wmU5ea51MfbHwO7TXZkbAHq3AryCx0n4nePvHfiT4deOPiJeaXJpGk6TfTQ+F7OHTIR/aj3ke1Lq5N5dsVNo/zK0J+YEc8L6DZ/s0/BOHUpNb1fw1H4k1OaNY5LrXpptZlcJ05v3mCn/dA9qUcopN3+rpvvN8z+TfO/xR0x4K4eo64rEe0l05KcqnbRyrOm11+HmWnVMm1H9oD4EeFpLXRIPFWn3NzJJ9nhsNIDalcB0Unb9msFmkUAKeqADGKon4z+K9aS8XwH8LvEepvbSrEk2ppb6HbSbgCXH26VLrYM8kWx6HAPGfadH0LRPDtkum+H9Pt9MtE+7DaxJDGPoiAAflWrXrKhWas5pLyX6u6/A9ZZjlFBfuMJKbX/AD8qPl3/AJaaptaaW52eDzWP7SXiE3StqvhrwVbyKBCLe2utduUOBlmllewiz148lgMdTnhifBTXdVNjN43+JvijWZLQfPHaXMOi28rHqSumQ282PQNM2Prg12XxD+MHww+FEEE3xC8S2eiy3gY2ttLJuvLsqyqVtbWPdPcNuZRtiR2yQMcivMU+NHxU8X3CJ8KvhNqM1gZJIzqfiq5Xw3bEJgB47Zo7nUWBJ48yziBAJDdM/Q4HgjF4mksQ4P2b+1OShB26JzcYN+S18jF8b4il7mGjCnbbkpx5lpbSbTqffM6mw/Zu+BdlPcXlx4MsNXu7tt81xqyNq1xI3q01808h44+904rU8efFz4MfArRYV8eeJdK8JWdvbO9taSyxxSvBbgAi1tE/ey7eAEiRj0AGcCvOrb4P/GPxytvdfGn4mXFtCEtmk0bwXG+hWRlj3NKsl80k2pSq5KrmKe2BVeUyxr0n4d/A74T/AApuLvUfAnhu2sNT1Bpmu9SkL3ep3Rnk82T7Rf3LS3UwZ/mxJKwyBjoK9Sjk2S4J/vqrqP8Alox5Yvy9pNJp+lKafRnj5lxBmOOt9arSnbbnk5W+Tb/NHj3hH41fGbxv4c01fAnwyv7u5kVkn1jxRMnh7TiVjLCSOBY59QkDPhQPsUaNyQ4GCegtPhh8ffFSJP8AEr4rnSFkhiEmn+DtMg0+FZQQzg3mo/b7l1OMBozAcZ4GePfPDeuQeJtBsdftY2iivoxKqPjcoPY44rbrLCcT06VGCy+hCKsvekvaTkujcqnMlLq3CMPQ8PB0U6UHzuSste+m/wA/M8L8I/s1fBLwbrA8UWXheDVPEfmLOdZ1h5NX1UzIuwOL2+aadDjsjqvoBXsWsy3Nvo99PZZ+0RwStHgbjvCkrgc557VpVU1C8TT7C5v5FLJbRvKQOpCKWIH5V5maZvisZL2mLrSnJK15NtpfO+nkejhaajOKjHrt3MDwLe6rqXgjw9qOvFjqd1p1pLdb0Ebee8KtJuQBQp3E5AAx0wK6qsXw3rcHibw7pXiO2jaKHVbWC7RHxuVZ4xIA2OMgNg4rarzKXwrW51Zhf6xU5o8ru9O2u3y2PM/h5q/ifVNT8bw+IjIYNO16S207fEIgLIWdrIuwhV3r5ryfOdxzkZ4AHplch4V8Y2fiu88RWdpBJC3hzU30yUvjEkiQQ3BdME/LtmA55yDXX16ua83tnzU+R2jov8K1+e/zOCG24UUUV5xYUUUUAFFFFABRRRQAUUUUAFFFFABRRRQAUUUUAFFFFABRRRQAUUUUAFFFFABRRRQB4v8AtI/8m7/FL/sVdb/9IZq9R8Pf8gDTf+vaH/0AV5d+0j/ybv8AFL/sVdb/APSGavUfD3/IA03/AK9of/QBQBr0UUUAFFFFAH//0P38ooooAKKKKACvH/i58FfDfxgg0eTVNT1Xw/q3h+eS407VdEvGsdQtTMhimRJQGBjlQ7XRlIOAcZAI9gr5h/aJ8feLvDureBfAvhfxPY+A08aXl3bz+Ir+CO5W1NrB50dtbxTskJubk5EZlLKFR/kdtooA8k8U/srfCf4WeHZb3UPGnirTvhlDd2F1qfhmGVr+yv73zoY0km2W01+wuJ9sl0qShJXLPJhd9ffNfn74+1f4tfAHQ4PH1x8dl8diO6tYx4f1fTNKifVvtMyQm3sZNOjtpluGD5hx5i7gAy7ckfoFQBxPjfxxb+BrK3vbjR9V1kXMhjEek2Mt9ImBnc6RAlV7ZPGeK+Jv2sPjNY+Jvgtc6JF4S8T6c9xrnhcie/0W5tbZNmvWD/PK6hVztwuerEDqa/Q+vlP9tX/k3vUf+w54U/8AUh0+gD6sooooAKKKKACiiigAooooAKKKKACvmb4ueN/EnivxbB+zz8J72aw8Q6jbLea/rVuoP/CO6PISgkVmyv2+8KtHZIQdoWS4YFYgsne/Gr4lXPwy8GrfaHYf2x4o1y7h0jQNO5AvNVvMiFHI5WCJVee4cf6u3ilk524PkPw08FXejW178NdA1m51jVLi6e/8c+LiFhmvtVnUeZb22ziN9oWNUQ7bO2SOJW8zaRxY3GxoxWl5N2S6t/1q3slds4sdjo0Yq6vJuyXVv+tW9krt6HZ+F4dI8JaBB8F/2d9Jt7LTvDGLCW8YFrDTmOXmyxO+8vCWLyDcSZXLTyByc+gaboHgn4XadqPifV76K3luNsmpazqk6LLK2FQGWeQqqIMAJGu2NeiqM15zffEiw0lJ/hT+z3osHiDXtIVrZhGfL0XR5Q4QnULpT99WLO1vFvuHKsCEzvG3o3wR02+1mDxl8WrxPHfiW1aQ2slzbiPT9OV5FdVsbEtJHEy7EzM7STsVyZMYUeTh6U5z9pO06i6/Yh5R7vo3u+rimkvpMBwXGgoY7PqnLJ6xgledrfZi7ckWnb2k2pSTvCMo+6smP4u+NPiF50PwR8Lm7sMER+IddL2OkyZRGV7WFVN3eL8zDISKMlTtmwQTYHwh8ceKZ3m+KfxE1DULR5fMGl6En9hWAQxeW0MkkLyX0qbiW5ugCcZXAxX0BRXq/UubWtJy/Bfct163PXfFfsPdy2jGkv5rKdT19pJXjLzpqmvI4vwV8OfAfw50/wDszwNoNnosDKiyG2iVJJdgwGmk+/K2OrOzMepOa7SivBPE/wC0n8L9C1q48I6FcXXjTxRbu0T6R4ctZNUuo5UdY2jneL/R7QqzDcbqaFVGSSMGvdynI8Rin7LBUnK3SK0S7vol3bsl1Pl8fmFStUdfE1HKT3cm2383qz1Cw0XwpbeM9Y8QWAj/AOEjv7Kwt78iZmkNpbPctaboixVF3zXG1goL/MCW2DavjDx14J+Huk/29491+w8OaaXEQudRuorWJpCCQgeVlBYgEhQcnHAr5W0b4dftK+M/H2v/ABH1LWdP+E1p4ltNGsnsbGOPXNajtdLlu5dpupgLC3mk+1uGKwXagbQrZUs3rfgn9m/4WeDdfj8bXVlP4q8YoqL/AMJB4gnfVNTBj34MMk+UtR+8YbLVIUwcbcAY97+xsBhrvHYlSkvsUved+zqO0Ev70HV16W1OL2kn8K+//Lf8jnh+0Vf+LYv+LK/DzxB4zWS3huIb+7tj4e0h1nzsIutUEM0qkDcWtracBSD3FNu/hz8fviMzD4hfECPwTo8sc6NpPgyLbdHzGj8vzdavkeU7EVxm2tbR8vkP8or6bopLiWlh3/wn4aMLfal+8n83JcifVONOLXcPYt/G7/h/wfxPKfh38DvhN8KZZ7zwH4YtNN1G7MpudRZWuNSujPIZpDcX05kuZt0h3HzJG7dgMerUUV8/j8xxGKquviqkpze7k22/m9TWMFFWirBRRRXGUZOhWOk6bo9pYaCFGnwRhYNjmRdg6YYkk/XJrWrmfBmhz+GfC2maBcyLNLYwrEzpnaxHcZ5rpq58Jf2ULx5dFp202+Rz4S/soXjyuy07abfIKrXkVtcWc8F7j7PJGyyZO0bCMNk8Y471ZrP1azfUNKvLCNgr3MMkQJ6AupUE/nW8tjso/Gru2u/Yi0Ky0rTdE0/TtBCjTLW3iitQjmRfIRAse1yWLDaBgknPXJrVrmvBmiT+GfB+heHLmRZZtKsLW0d0ztZoIljJXPOCVyM10tTT+FaWNsdb28+WXMrvXvrv89zmfDukeGdKutbm8OiMT6jftc6jslMpN6YYo23gs2xvKSP5BtGMHHJJ6avPfAng688Kaj4wvLueOZfEmtSapEEzmON7W2twj5H3swk8cYIr0KvSzLl9r7tRzVlq/RafLb5HHDbYKKKK4CgooooAKKKKACiiigAooooAKKKKACiiigAooooAKKKKACiiigAooooAKKKKACiiigDxf9pH/k3f4pf9irrf/pDNXqPh7/kAab/17Q/+gCvLv2kf+Td/il/2Kut/+kM1eo+Hv+QBpv8A17Q/+gCgDXooooAKKKKAP//R/fyiuU8ZReNrjRjbeAbiwstUmkVDc6jHLPDbxHO6QQRNGZnHAVDLGDnJfja3xV4p8I+CdO1Se2+IH7WuvaR4ltm3TRpr2h6THBIfm2iw+yhFTphZQ5x/EetAH6AUV4z8H4fiHDpayeJPGGnfEHw7e20F1o+uW8KW15cwTDepnW3zaTKyFWSeDylYH/VfxH2agArB8TeFfDHjXRbjw34x0iz13SLwATWd/bx3VvKAcjfFKrI2CMjI61vUUAeIeC/2af2evh1ri+JvAvw38P6Fq8ZJju7TTbeKePd18uQJuQH0Uivb6KKACvlP9tX/AJN71H/sOeFP/Uh0+vqyvlP9tX/k3vUf+w54U/8AUh0+gD6sooooAKKKKACiiigAooooAKKK+Vv2rPHMmmeErL4WaPczWur/ABBaWzlntt32iy0aIL/ad3EVBIm8uRLW15Gbu5txnkkRVqxhFzm7Jat+RnVqxhFzm7Jat+R5doviLUfjZ8VG+JfhyaDIjvNI8DvNGk6WelxyeVq/iXarMG+2SoLax3FQ8MauD5dxKB6V4cn1P4m6e3gn4RX0/h74b6SHs5/Etuy/btXuAStwumSEEBA+7zr8g75SwgBIMo4fwX4CvviGLz4f22zRfBtmY7XxMLF1R52t4hHb+GrSaDb5VnYQbY7t0JZ3LRKVLTEfbthYWGlWFtpel20dnZWcaQwQQoscUUUahUREUBVVVAAAAAAwK+bwFKpipvE1LpPRLZ27eV95Pdu0dopv6LK8PDLILH4mPNi6iThGSuqEHquZPR1Zq0mmrQTSfNNLkyPCXhLw34E8OWHhHwjp8Wl6RpkYit7eIHai5ySSSWZmJLO7EszEsxLEk9FWdq+saT4f0u61zXr2DTdNsI2muLm5lWGCGJBlnkkchVVRySSABXzbH8YviF8W51g/Z10i2/4R8NiXxb4giuI9NfDJkabZJ5Nxf5UtibzILfI+SWXlR9/lHD1fEwc6SUacdHKXuwj5X722iryf2Ys8PF42dSpKrWk5Tk223q23u292292/me/+LfGXhPwDoNz4o8baxaaFpFoB5t3ezJBChY4UF3IG5iQFHViQACSBXgsHxP8AjL8VI1b4OeEl8NaDOw2eI/FsckPmwiQo0tno0bJdyhlUtGbuSzBBVgHU4rU8F/s4+G9O1iPxz8Vb5/id46V4JU1jWreApYyQKgUaXZovkWCB08z90DKzktJLIcEfRVevPE5bgfdw8fb1P5pJqmv8MNHLXZ1LJrR0jlSnLfRfj/Xp958vx/syweKLKOP44eOvEHxGeSJEurSa6/snR5nG0tnTtMFvG8ZK8R3DTjBIYtkk/QPhjwp4X8E6LB4c8G6PZ6DpNsWMVnYW8drbxl2LuViiVVBZiWOBySSea36K8vM+I8bjIKlXqvkTuoq0YJ91CNoR+SRpCjGOqWv9dTyrQta8WXPxn8Y+H78yf8I5YaNoNxYAwqsf2u5m1JbzbKFDO2yG33KWIT5SAu87vVa4rTfG9jqfxA1/4exW8iXfh/T9M1CWY48t01OS7jjVcHO5DZsWyMfMuO9drXiGgUUUUAFFFFABRRRQByfgW+1bUvB+k3+vFjqE8CtPvQRtvPXKAKB9MCusrE8N65B4m0Gx1+1jaKK+jEqo+Nyg9jjituubBW9jC0ubRa99N/mcuCt7GFpc2i176b/MKzdZlubfR76eyz9ojglaPA3HeFJXA5zz2rSqpqF4mn2FzfyKWS2jeUgdSEUsQPyreWzO+h8cbK+u3cwPAt7qupeCPD2o68WOp3WnWkt1vQRt57wq0m5AFCncTkADHTArqqxfDetweJvDuleI7aNoodVtYLtEfG5VnjEgDY4yA2DitqppfCtbm+YX+sVOaPK7vTtrt8tjzP4eav4n1TU/G8PiIyGDTtekttO3xCICyFnayLsIVd6+a8nzncc5GeAB6ZXIeFfGNn4rvPEVnaQSQt4c1N9MlL4xJIkENwXTBPy7ZgOecg119ermvN7Z81Pkdo6L/Ctfnv8AM4IbbhRRRXnFhRRRQAUUUUAFFFFABRRRQAUUUUAFFFFABRRRQAUUUUAFFFFABRRRQAUUUUAFFFFAHi/7SP8Aybv8Uv8AsVdb/wDSGavUfD3/ACANN/69of8A0AV5d+0j/wAm7/FL/sVdb/8ASGavUfD3/IA03/r2h/8AQBQBr0UUUAFFFFAH/9L9/K/Im/8A2cr/AMPWqeJNV+DOnfEiK11XxlpurfZZtNludesvEF0t7aaoZrl4/LltZo1tpPMcSwfvGjzGBX67V+Q2kzXP7N3hnW/EXhvxno9tr2o6lr83ifwHrGt2lu95HcajdNb3un+dN/ol99laI+WcRXCbQ4SQB6AP0n+BtlremfBXwDp3iS+g1LVrXQNLiu7q2dJYJ50tYxJJHJGSjozAlWX5WHI4Ir1KvCP2WbWex/Zj+EVlcqFmt/B+gRuAQwDJp8AIBUkHkdQcV7vQAUUUUAFFFFABXyn+2r/yb3qP/Yc8Kf8AqQ6fX1ZXyn+2r/yb3qP/AGHPCn/qQ6fQB9WUUUUAFFFFABRRRQAUUUUAFflXp3inWfjR8Wb3x74Tjkm1XxNcNp/hq5EImgsNG07Bt79jLHGrRAyyaqwDMJZJ9NiO4p8v1J+2N8RH8HfCWbwvpt79h1bxw76RFOkoiktbNonk1C6R9ylHitUkWF84Fy8IP3qj/ZO+FI8H+Do/G+r2MNnq3iC2iS1t44Fh+waSjNJb24H3lMjSNPIDgqXWLGIVx87m7liK0MDDZ+9J9op6L/t5/gnoduW0KUqrr4hJ06VpOLV1Od/3cGv5W05z6OMHTdnUTPo7wb4R0XwH4X03wj4ejMdhpkQjQsQZJGJLPLIwA3SSuWeRsZZ2LHk1xPxP+Mvhr4Yvp2kSWl54i8Ua3Isem6DpMaz6ld5cK8oR3RIreIEtNcTOkUag5fcVVue+MXxe1fwrf2Pw0+Fulx+Jfib4iiMlhYyl1sdPtdxRtU1WZOYbKIggAfvbiQeTCCxZk2Pg/wDBvTPhXY32oX+ozeKPGfiBxca74hvVUXeo3AHACr8sFrF923tY/wB3CmFGWLO36bl+S4fCYaGMzBe6/wCHTWjmlpzN/Zpra+83eMLWlOHDi8bVxFadSUryk25Seur1fq3v+fn5x4a+CGvfErUbX4h/tO+TrGpQXjXuk+FYpfO0HQVCGOEMm1F1C9VGZpLmdWRZHYW6RqoZvqyiivMzjPcRjpxdV2jHSMVpGC7RXRd3q5P3pNybbinSUdgooorxzQKKKKAOUsNF8KW3jPWPEFgI/wDhI7+ysLe/ImZpDaWz3LWm6IsVRd81xtYKC/zAltg29XXmmjeCL7TPi14r+IUtxG9p4g0nRdPihGfMR9Mm1CSRm4xtcXihcHPytntXpdABRRRQAUUUUAFFFFAGToVjpOm6PaWGghRp8EYWDY5kXYOmGJJP1ya1q5nwZoc/hnwtpmgXMizS2MKxM6Z2sR3Gea6aufCX9lC8eXRadtNvkc+Ev7KF48rstO2m3yCq15FbXFnPBe4+zyRssmTtGwjDZPGOO9Waz9Ws31DSrywjYK9zDJECegLqVBP51vLY7KPxq7trv2ItCstK03RNP07QQo0y1t4orUI5kXyEQLHtcliw2gYJJz1ya1a5rwZok/hnwfoXhy5kWWbSrC1tHdM7WaCJYyVzzglcjNdLU0/hWljbHW9vPllzK71767/Pc5nw7pHhnSrrW5vDojE+o37XOo7JTKTemGKNt4LNsbykj+QbRjBxySemrz3wJ4OvPCmo+MLy7njmXxJrUmqRBM5jje1trcI+R97MJPHGCK9Cr0sy5fa+7Uc1Zav0Wny2+Rxw22CiiiuAoKKKKACiiigAooooAKKKKACiiigAooooAKKKKACiiigAooooAKKKKACiiigAooooA8X/AGkf+Td/il/2Kut/+kM1eo+Hv+QBpv8A17Q/+gCvLv2kf+Td/il/2Kut/wDpDNXqPh7/AJAGm/8AXtD/AOgCgDXooooAKKKKAP/T/fyvy98DeD/HPw6fX/DOs/suW/jOWfXdZv4Ncm1Dw59s1O3vb6W5jmuFubgy70WUR5LHKqpwmdi/qFX4feItO0vwv8Yb1Pir8MvF3iHxhrFn4zsNZu9PsL66/tsX2o2U2gfYL6DMcMMVvEQgVoxashDANywB+0PhLzf+EV0bz9GHhyT7Fb7tLDRMLBvLXNsGgJiPkn5MxkocfKduK6CvOfg/YeM9K+E3gvTPiNN9o8V2mi6fDq0m/wAwvfx26LcMXydxMgbLZ+Y8969GoAKKK+Uv2lrXXbfWvhz4wm0XV/E3gzwxqst9rOnaH5sl4Zkizp921rCyyXcFtOC7wLuYsUcI+wigD6r3pv8AL3DdjOM849cU6vw18DaR4W8c6RPL4U8A+MLr9oqXxBLOvjK403U7CJGbUDIl3NeXQhSKxWzKxvZugJUGJY2OJD+5VABXyn+2r/yb3qP/AGHPCn/qQ6fX1ZXyn+2r/wAm96j/ANhzwp/6kOn0AfVlFFFABRRRQAUUUUAFFFeSfHb4lr8IvhN4i8eRiOS+s4Fh0+KUhY59Su3W2somJIwslxJGrHPyqSTwKUpJK72FKSSuz4d1oSftQftdXGhr/pPgrwIsumzEEmOWO0nR9SVv4T9qv44bR4nXOyzeRG5r7W+M3xL1LwNpVh4f8E21vqnj7xXKbPQNPuDJ5LzDb5t3c+UDItnZowluHGPl2xqwkkTPjf7Mng7QvgH+z/ceO/F90YzcWR1fUb6YK8wsbaIvE0jIAzs0e6dgQW8yZxya7z4H+DPFWpalf/Hn4r2cFn418XWlvDbafGC40DRlAlh0xZnVXeVpGM124VFeYhAuyGM12cCZbSVGpnePV4tpqL0539in35Yx96pbbWN4ynFkOu3Rp0o7u8n6ytf5xiow00bjzLdnWfBz4Oab8KNN1C7u9Rm8S+MPEsqXniHxBeKq3eqXartUlV+WG3hU+XbW0f7uCP5Vyxd39jooq8yzKvjK8sTiZc05bv8ABJJaJJWSSSSSSSSSRUIKKsgooorhKCiiigAooooA8q0LWvFlz8Z/GPh+/Mn/AAjlho2g3FgDCqx/a7mbUlvNsoUM7bIbfcpYhPlIC7zu9VritN8b2Op/EDX/AIexW8iXfh/T9M1CWY48t01OS7jjVcHO5DZsWyMfMuO9drQAUUUUAFFFFABRRRQByfgW+1bUvB+k3+vFjqE8CtPvQRtvPXKAKB9MCusrE8N65B4m0Gx1+1jaKK+jEqo+Nyg9jjituubBW9jC0ubRa99N/mcuCt7GFpc2i176b/MKzdZlubfR76eyz9ojglaPA3HeFJXA5zz2rSqpqF4mn2FzfyKWS2jeUgdSEUsQPyreWzO+h8cbK+u3cwPAt7qupeCPD2o68WOp3WnWkt1vQRt57wq0m5AFCncTkADHTArqqxfDetweJvDuleI7aNoodVtYLtEfG5VnjEgDY4yA2DitqppfCtbm+YX+sVOaPK7vTtrt8tjzP4eav4n1TU/G8PiIyGDTtekttO3xCICyFnayLsIVd6+a8nzncc5GeAB6ZXIeFfGNn4rvPEVnaQSQt4c1N9MlL4xJIkENwXTBPy7ZgOecg119ermvN7Z81Pkdo6L/AArX57/M4IbbhRRRXnFhRRRQAUUUUAFFFFABRRRQAUUUUAFFFFABRRRQAUUUUAFFFFABRRRQAUUUUAFFFFAHi/7SP/Ju/wAUv+xV1v8A9IZq9R8Pf8gDTf8Ar2h/9AFeXftI/wDJu/xS/wCxV1v/ANIZq9R8Pf8AIA03/r2h/wDQBQBr0UUUAFFFFAH/1P38r8dNC+LPwP8AEWpeJ5fjj+0l4l8M+MrLXtXtLrTNO1yTTtOtYbe9ljtEtI7eIo0f2YREtvZ95YPhwyj9i6/JOf4q/tO+OvENtcaN8ZtK8EW/iW48ZWtpYtotjPDpN94au1jtrG8nuGaQvPbCWeVztKbcqjIQaAP0/wDAM+jXXgTw5c+HNWm17SZdNs3s9RuJjcTXtu0KmK4klYAyPKmHZyAWJJPWutry74H+KLrxv8F/AXjK9nuLq513QdMvpZrtI47iSS5tY5GeVYlSMOxYlhGqpk/KAuBXqNABXlXxU+L/AIa+E1lpratZ6jrWq65O1tpuk6Rate6hfSxoZJBFECoCxoCzySMkaD7zDIz6rXjHxb+FesePbjQPE3gvxK3hHxd4WlnfT9QNpHfwGK7QR3Fvc20jJ5kUqqpISSN1ZFYOMEEA8S8T/H/TPFekL4X+JvgT4g/C3SNWurSEa7JFDbR28n2iNoFlu9Mu7qS2WaQLE7SKqEOUdgrGvtSvjrV/gl+0P8TLNvCXxl+JejzeD7iSP7dZaBoElhc6hBG6yGCS5ub268qOTbtk8uPcVJCuuc19i0AcT438B6V4+srew1W/1XT0tpDIraTqt7pUjEjGHkspYWdefusSM84zXxN+1h8EfDPhb4LXOu2OueJ7ue21zwuFjv8AxNq99bN5mvWCHfb3N1JE+AxK7lO1sMMMAR+h9fKf7av/ACb3qP8A2HPCn/qQ6fQB9WUUUUAFFFFABRRRQAV8G/tHH/hbfx2+HvwAtm32Wm58QasFYKV80S21tztfOLdL04ONspt2z0r7xJAGTwBX5b/DL4j6jPD8Sf2k/D1p/a3ib4j6uuh+C7bmWO4muIlSw82NGXy4Us4La6uyXBjRLhs7hiuWvgKuNqUsuo/FWkoeVtXJt9Fyp3ey3Zw5i17Pke0nb5btfOKdra3+9fTvi13+OXxVX4S6b8vgX4fXFnfeKHNs3l3+qIY7vTtJilfEbRwgJdXgQNwbeIkB5Vr6srzb4SfDTSvhH4A0vwPplxLfyWivLeX9wzyXOoX9wxlu7yd5Gd2luJmaRsscZ2j5QAPSa+s4hzGjUnHC4P8AgUtI6Wcn9qbXebV7O7jFRhdqKZ00ov4pbv8AqwUUUV86ahRRRQAUUUUAFFFFAHKWGi+FLbxnrHiCwEf/AAkd/ZWFvfkTM0htLZ7lrTdEWKou+a42sFBf5gS2wberrzTRvBF9pnxa8V/EKW4je08QaTounxQjPmI+mTahJIzcY2uLxQuDn5Wz2r0ugAooooAKKKKACiiigDJ0Kx0nTdHtLDQQo0+CMLBscyLsHTDEkn65Na1cz4M0Ofwz4W0zQLmRZpbGFYmdM7WI7jPNdNXPhL+yhePLotO2m3yOfCX9lC8eV2WnbTb5BVa8itrizngvcfZ5I2WTJ2jYRhsnjHHerNZ+rWb6hpV5YRsFe5hkiBPQF1Kgn863lsdlH41d2137EWhWWlabomn6doIUaZa28UVqEcyL5CIFj2uSxYbQMEk565Natc14M0Sfwz4P0Lw5cyLLNpVha2jumdrNBEsZK55wSuRmulqafwrSxtjre3nyy5ld699d/nucz4d0jwzpV1rc3h0RifUb9rnUdkplJvTDFG28Fm2N5SR/INoxg45JPTV574E8HXnhTUfGF5dzxzL4k1qTVIgmcxxva21uEfI+9mEnjjBFehV6WZcvtfdqOastX6LT5bfI44bbBRRRXAUFFFFABRRRQAUUUUAFFFFABRRRQAUUUUAFFFFABRRRQAUUUUAFFFFABRRRQAUUUUAeL/tI/wDJu/xS/wCxV1v/ANIZq9R8Pf8AIA03/r2h/wDQBXl37SP/ACbv8Uv+xV1v/wBIZq9R8Pf8gDTf+vaH/wBAFAGvRRRQAUUUUAf/1f38r8rtT0DW/wBoBfFUHiPXvhn4Ts08SXzXPhvWvDKajfxXOnzva213qDy6hb77me2jRw4iCtC6hS0Zyf1Rr8mPCXwlv9GuvE0Hir9kjTfidcXGv6zdR+Jb298NXV3qMVzfTSxtP9sneSNo1YRbd3RAdsZJRQD9Q/BtrPY+D9Dsrq7tL+a3sLWN7iwhFtZzMkSgyW8IeQRRORmNA7BVIG44zXSVzHgm3Sz8G6DaR6CnhVILC1QaPH5OzTQsSgWi/ZyYdsH+rHlEphfk+XFdPQAUUUUAFFFFABXyn+2r/wAm96j/ANhzwp/6kOn19WV8p/tq/wDJveo/9hzwp/6kOn0AfVlFFFABRRRQAUUUUAfM/wC1x40m8JfBPV9M055k1Xxcf7Cs2twTNH9sjdrueMjADWtlHcXIJIGYsZyRXlP7PvgdLr4hadavapFpPwg0dbKNDAqBfE3iFEvL8KUfbmxsWt7dCEGFuZU3cFR5z+1/8RtFHxc0nRtVWO/0vwDpb6pdWJkZHvb2/JaO2hI4FwYLU2qggk/2igAO4V9s/BDwFqnw8+HlnpfiaaK68TalNc6trlxCB5cuq6lK1zd+WQqkxRyOYocjIiRAelepkl6McTmHVR9jD/FNKVZ/9u0+SL8q2mx5k4OeKV1pFfi3t+Cat5/L1uiiivLPTCiiigAooooAKKKKACiiigDyrQta8WXPxn8Y+H78yf8ACOWGjaDcWAMKrH9ruZtSW82yhQztsht9yliE+UgLvO71WuK03xvY6n8QNf8Ah7FbyJd+H9P0zUJZjjy3TU5LuONVwc7kNmxbIx8y4712tABRRRQAUUUUAFFFFAHJ+Bb7VtS8H6Tf68WOoTwK0+9BG289coAoH0wK6ysTw3rkHibQbHX7WNoor6MSqj43KD2OOK265sFb2MLS5tFr303+Zy4K3sYWlzaLXvpv8wrN1mW5t9Hvp7LP2iOCVo8Dcd4UlcDnPPatKqmoXiafYXN/IpZLaN5SB1IRSxA/Kt5bM76Hxxsr67dzA8C3uq6l4I8PajrxY6ndadaS3W9BG3nvCrSbkAUKdxOQAMdMCuqrF8N63B4m8O6V4jto2ih1W1gu0R8blWeMSANjjIDYOK2qml8K1ub5hf6xU5o8ru9O2u3y2PM/h5q/ifVNT8bw+IjIYNO16S207fEIgLIWdrIuwhV3r5ryfOdxzkZ4AHplch4V8Y2fiu88RWdpBJC3hzU30yUvjEkiQQ3BdME/LtmA55yDXX16ua83tnzU+R2jov8ACtfnv8zghtuFFFFecWFFFFABRRRQAUUVyXjTx74I+HOjjxD8QPEFh4b0sypALrUbmO1hMsmdkYeVlUs2Dhc5ODQB1tFfP/8Aw1d+zF/0Vjwt/wCDi0/+OUf8NXfsxf8ARWPC3/g4tP8A45QB9AUV8/8A/DV37MX/AEVjwt/4OLT/AOOUf8NXfsxf9FY8Lf8Ag4tP/jlAH0BRXz//AMNXfsxf9FY8Lf8Ag4tP/jlH/DV37MX/AEVjwt/4OLT/AOOUAfQFFfP/APw1d+zF/wBFY8Lf+Di0/wDjlH/DV37MX/RWPC3/AIOLT/45QB9AUV8//wDDV37MX/RWPC3/AIOLT/45R/w1d+zF/wBFY8Lf+Di0/wDjlAH0BRXz/wD8NXfsxf8ARWPC3/g4tP8A45R/w1d+zF/0Vjwt/wCDi0/+OUAfQFFfP/8Aw1d+zF/0Vjwt/wCDi0/+OUf8NXfsxf8ARWPC3/g4tP8A45QB9AUV8/8A/DV37MX/AEVjwt/4OLT/AOOV1ngz45/Bf4i6w3h7wD460TxHqiwtcG10/ULe5nEKFVaTy43ZtqllBOMAkZ6igD1SiiigDxf9pH/k3f4pf9irrf8A6QzV6j4e/wCQBpv/AF7Q/wDoAry79pH/AJN3+KX/AGKut/8ApDNXqPh7/kAab/17Q/8AoAoA16KKKACiiigD/9b9/K/JHS/E938IPFvjT4a+CP2kdM0jTdJvNZ124sG8D3GoWukJLerLexf2gL3bI0M12DMu9mjLEssaAKv63V+OHi2P4hfB74y6V8OvDHjn4a7tNTxTa6T/AG9rgstTgi8X3ttfH7dp/luZpYGjKxbWH2hWUtghsgH63eEpLubwpos1/q0Gv3T2Vs0uo2sYhgvZDGpa4ijV5AiSnLqodgAQAzdT0NcH8LfA8Xwx+GfhP4cQXj6hH4W0mx0tbmXh5hZQJCJGGTgtszjOBnArvKACiiigAooooAK+U/21f+Te9R/7DnhT/wBSHT6+rK+U/wBtX/k3vUf+w54U/wDUh0+gD6sooooAKKKKACiivDf2k9f1DQPgn4nXRJza6xrkUWh6dMG2mK+1uZNOtpc+kctwsh9ApNAJH59fBa0u/wBoP9p6TxPctO+gWly/jS+R1IgmS4ZYPDkWVZeJLS2s7vDbgJbMgqC26v13r4n/AGFPCWlWHwo1D4kafp7acnj/AFO4v7KGVNstvo1qfsml2+SATEtvEJYx0HnEjg19sV7ed0Xh5RwH/PpWl3527zv3cZPkT6whFdDKnSipTlHq9+6Wi28kurXmwooorxDUKKKKACiiigAooooAKKKKAOUsNF8KW3jPWPEFgI/+Ejv7Kwt78iZmkNpbPctaboixVF3zXG1goL/MCW2Db1deaaN4IvtM+LXiv4hS3Eb2niDSdF0+KEZ8xH0ybUJJGbjG1xeKFwc/K2e1el0AFFFFABRRRQAUUUUAZOhWOk6bo9pYaCFGnwRhYNjmRdg6YYkk/XJrWrmfBmhz+GfC2maBcyLNLYwrEzpnaxHcZ5rpq58Jf2ULx5dFp202+Rz4S/soXjyuy07abfIKrXkVtcWc8F7j7PJGyyZO0bCMNk8Y471ZrP1azfUNKvLCNgr3MMkQJ6AupUE/nW8tjso/Gru2u/Yi0Ky0rTdE0/TtBCjTLW3iitQjmRfIRAse1yWLDaBgknPXJrVrmvBmiT+GfB+heHLmRZZtKsLW0d0ztZoIljJXPOCVyM10tTT+FaWNsdb28+WXMrvXvrv89zmfDukeGdKutbm8OiMT6jftc6jslMpN6YYo23gs2xvKSP5BtGMHHJJ6avPfAng688Kaj4wvLueOZfEmtSapEEzmON7W2twj5H3swk8cYIr0KvSzLl9r7tRzVlq/RafLb5HHDbYKKKK4CgooooAKKKKACvn/AOOP/Ix/CD/sc4f/AE1alX0BXz/8cf8AkY/hB/2OcP8A6atSoA+gKKKKACiiigAooooAKKr3cz21rNcRwvcvEjOIo9u+QqMhV3FV3HoMkDPUgc15t8Nvi/4O+KHwq0z4xaLJLY6BqNpJdt9uVYprVYC6zpcKrOqPC6OsgDMAynk9aAPUaK4L4XfEHTfiv8PPD/xJ0awvNN07xJaR31rBqCJFci3mG6J3SN5FHmJh1AY/Kwzg5A5T4tfG7Q/hReaDoB0XVfFXiXxS1wNM0fRYI5rudLRVa4lLTyQwxxRB03vJIoyygZPFAHtFFeMfCP43+Hfi5Pr+jW2k6p4Z8R+FZYItV0bWYEgvrT7Uhkt5D5Uk0LxzKGMbxyMDtPQjFewXVzBZW015dOI4YEaR2PRVUZJ/ACgCeivn34N/H+L40WulaxpHgbxHouha9aTX+napqUFolpcWsfk+U+YLqaSM3AmLQpIisyxuWC/Lu+gqACvn/wAb/wDJxXwt/wCwX4n/APcfX0BXz/43/wCTivhb/wBgvxP/AO4+gD6AooooA8X/AGkf+Td/il/2Kut/+kM1eo+Hv+QBpv8A17Q/+gCvLv2kf+Td/il/2Kut/wDpDNXqPh7/AJAGm/8AXtD/AOgCgDXooooAKKKKAP/X/fSe7tbVoUuZkha4fy4g7BS7kFtq56thScDnAJ7V+XumeFfjR4S8H/EP4fyfsww+Mn1zUtcni1i51jQ0/tldRu554pr9ZLgzIVWULwzHao2iLhV+5vjfrXw80zwzpOk/EzRP7f0nxPrel6JFb+THMEvNRuFgt5m8xk2CORg3mId6Y3ICwFeA2nwJ8Ka/4x8QfDzwn8ZviNpMvhZbKS+0y31x3igi1BXe2RLq8t57gqVjYfJcZUAAnOKAPQf2XtZ+Jdl4H0b4YfFHwfeeGdT8I6Jplot1f6np19NqZgi8iSfy7GeZ4xujBJk6lsBmIY19Q15n8N/hD4C+FNpdReELBlvdRZXv9Ru5pb3Ur+Rej3V5cM88xGTje5C5woA4r0ygAr53/aN+N/iX4D+GbHxdpHgK98a6a8zR6hLZ3MVuumx/Ltnn8wEiHk75ANsYG5yq819EUhAIweQaAPz60v8Aap/aE1v4u+H/AAfp/wAGUl0jXPD9zrEYh8QaZcSSxR3VrCLyK6imMBgVZ8GMAu5ZWQ7VbP6DV8uH4JfDf4HeL9U+O/gHw3q95qUlk2m/2DozpJa7dSvbeS5ntbKV44oXLxpLN5bopVXfY0hJP1HQAV8p/tq/8m96j/2HPCn/AKkOn17t438Q+K/Dtlb3HhPwrP4rnlkKyQwXdtaGJMZ3lrl0UjPGAc18TftYePPifq/wWudP174ZXmhWMuueF/MvJdT0+dItuvWDLmOGZpDuYBRgcE5PANAH6H0UUUAFFFFABX5xf8FAfFOp3UXgn4S+GXRta8QT3E0CFmDG4uAukWuNnIeNtRe9jzjmzJyNpNfo7X5cXUh+Ln/BQuG08w3Ol+CCskkSgbVOj2hNncbuv/H7qd/AwHBaEZzs49nIXGGI+sSV1TTnrs3FXinvpKfLF6dTizCtKFJuD952S9W7L7r3P0l8IeF9K8EeEtE8F6Ehj03QLG20+1ViWKwWsSxRgk5JIVRya6KiivJq1ZTk5zbberb1bfdvudkYpKyCiiioGFFFFABRRRQAUUUUAFFFFAHlWha14sufjP4x8P35k/4Ryw0bQbiwBhVY/tdzNqS3m2UKGdtkNvuUsQnykBd53eq1xWm+N7HU/iBr/wAPYreRLvw/p+mahLMceW6anJdxxquDnchs2LZGPmXHeu1oAKKKKACiiigAooooA5PwLfatqXg/Sb/Xix1CeBWn3oI23nrlAFA+mBXWVieG9cg8TaDY6/axtFFfRiVUfG5QexxxW3XNgrexhaXNote+m/zOXBW9jC0ubRa99N/mFZusy3Nvo99PZZ+0RwStHgbjvCkrgc557VpVU1C8TT7C5v5FLJbRvKQOpCKWIH5VvLZnfQ+ONlfXbuYHgW91XUvBHh7UdeLHU7rTrSW63oI2894VaTcgChTuJyABjpgV1VYvhvW4PE3h3SvEdtG0UOq2sF2iPjcqzxiQBscZAbBxW1U0vhWtzfML/WKnNHld3p212+Wx5n8PNX8T6pqfjeHxEZDBp2vSW2nb4hEBZCztZF2EKu9fNeT5zuOcjPAA9MrkPCvjGz8V3niKztIJIW8Oam+mSl8YkkSCG4Lpgn5dswHPOQa6+vVzXm9s+anyO0dF/hWvz3+ZwQ23CiiivOLCiiigAooooAK+f/jj/wAjH8IP+xzh/wDTVqVfQFfP/wAcf+Rj+EH/AGOcP/pq1KgD6Arzrxx4M8V+KZ7SXw5491bwalurLJHptvpk6zliCGc6hZXTArjA2FRzyDxXotFAHgH/AAqH4nf9Fx8U/wDgB4b/APlPR/wqH4nf9Fx8U/8AgB4b/wDlPXv9FAHgH/Cofid/0XHxT/4AeG//AJT17RoOnX2k6NaabqeqT63dW8YSS9ukhjnnYfxuttHDCCfRI1HtWvRQAV+UXj9dS8Ia38Rv2L9Fke1b4weIrK80NozhodD8S+bN4i8sDgLbfY75sDG03EfqK/V2sC68KeF77xDY+Lr3R7O413S4pYLTUJLeN7u3inx5scUxUyIr4G5VYBsc5oAdYT+G9GmsvBmnT21rPbWga2sEdFlW0g2xBkizu8tCVXcBgEgZyRXyb+0rZ/C7xJ8S/h94T8V+JtX+HHjRrfU7vwz4p0+eC1iSRfIS709nnLxytOjRyGCSIh1jJVwwwfrZ/Dnh6TxDF4tfS7VtchtXso78wIbtLWR1keBZseYImdFYoG2llBIyBVDxf4H8F/EHRm8O+PdAsPEmlOwc2mpWsV3AXUEBvLmVl3DJwcZGaAPy1+IHxW+LHh/wL8a/hprHje18Zy+GLTwzLc+NdEtotPvrXTdX1L7Nf214LUtEl1a2ayzLJFt2xt5hCnFdv4j+Fvwn8FfGnSvhv8IbS1Xwn4w8D+ILnxPottO89lLBaG2bTb+VN7jzpJZJEWY/NKu7LNtNfoR4W+HHw+8DeHZPCHgvwzpmg6HNv8yxsbOG2tZPMXa5eKNVRiyjDEgkjrVDwZ8JPhX8OLW/sfh94O0fw1b6oc3cem2FvaJcdceaIUUOAGIAbIAJA4oA/K74IDwt8KfD3wa8QWUNzpOmL8ENf17UjpQ/0qScJo8s9xErZU3BCkoSCN2OMZrP+F+lweCPj/8As563ofhzSvBR8cLqSy+R4im1nXdd09tHnnFxrGIIYHJmEUm9WlxLwrADFfrvY+AvAumf2d/ZvhzTbT+yLF9LsvJs4Y/sunybN1pDtUeXA3lpmJcIdi5HyjHL+HfgX8E/CFyl74V+H/h/R7iO7F+klnpdrA63aq6LOrJGCJFSWRQ4OQrsAcMcgHqlfP8A43/5OK+Fv/YL8T/+4+voCvn/AMb/APJxXwt/7Bfif/3H0AfQFFFFAHi/7SP/ACbv8Uv+xV1v/wBIZq9R8Pf8gDTf+vaH/wBAFeXftI/8m7/FL/sVdb/9IZq9R8Pf8gDTf+vaH/0AUAa9FFFABRRRQB//0P1z/ab8BeKfHngDTX8G6npekap4W1zSvEUdxrRkXTwNInFyROYsOEO35iCMDPI61+cvgD9oLx2/xp8Ua14Y+MXwevvEfj0aZaPbu+rras+mJLFCttMzKju/mkECRsnaFAzg/a/7dV/otp8GNKtvFrMPCt94r8Nw68oSSRX0gajFJdpIkQZ2jaNCHABJXIwc4rzf4qftW/sSePvhPr/w51DX7S/029024tYLJtGv/LRvKZYfKU2gWNkbBRlwUIBBBANAH354dHiAeH9MHiw2ra59lh+3myDi0N3sHneQJSXEW/OzeS23Gea2K8X/AGb9U1bW/wBnf4Xazr8kkuqX/hXRLi7eXPmNPLYwvIXzzuLEk55zXtFABXyH+1d4mvdAj8HW2veKtT8CfDzULy6TxFrukBo7m22Q5s4nuljkNnBNLkSXACkFUQOm/NfXlBGeDQB+T2r+M/gv4USyvf2Z/jx4g8cfECS6thp+gp4luPFMGptJMiSw3VrO1yIYmjLb58xGEfvNw24P6w1Qs9K0vTnkk0+zhtWmOXMUaoWPqxUDP41foAK+U/21f+Te9R/7DnhT/wBSHT6+rK+U/wBtX/k3vUf+w54U/wDUh0+gD6sooooAKKKKAM/VtUsND0q81rVJRBZafDJcTyN0SKJS7sfYKCa/Mb/gnLYan4y1L4i/HTxFay29/rt/LaxpKR+4MtzLeX0AA/hW9lkdc8gOBxjA+lv25PG0fgX9lvx3furSHVLRdKMaHEjRajItvclP9pLd5ZM9gpPatD9jTwNJ4D/Z58MWN2JPt2oxvf3TysXeWWc8Ssx5JdFViT3Nek5ezwTXWrJL1hD3pr1U3RZ5mLtOvSp9ryfy0X4tP5eSPqOiiivNPTCiiigAooooAKKKKACiiigAooooA5Sw0XwpbeM9Y8QWAj/4SO/srC3vyJmaQ2ls9y1puiLFUXfNcbWCgv8AMCW2Db1deaaN4IvtM+LXiv4hS3Eb2niDSdF0+KEZ8xH0ybUJJGbjG1xeKFwc/K2e1el0AFFFFABRRRQAUUUUAZOhWOk6bo9pYaCFGnwRhYNjmRdg6YYkk/XJrWrmfBmhz+GfC2maBcyLNLYwrEzpnaxHcZ5rpq58Jf2ULx5dFp202+Rz4S/soXjyuy07abfIKrXkVtcWc8F7j7PJGyyZO0bCMNk8Y471ZrP1azfUNKvLCNgr3MMkQJ6AupUE/nW8tjso/Gru2u/Yi0Ky0rTdE0/TtBCjTLW3iitQjmRfIRAse1yWLDaBgknPXJrVrmvBmiT+GfB+heHLmRZZtKsLW0d0ztZoIljJXPOCVyM10tTT+FaWNsdb28+WXMrvXvrv89zmfDukeGdKutbm8OiMT6jftc6jslMpN6YYo23gs2xvKSP5BtGMHHJJ6avPfAng688Kaj4wvLueOZfEmtSapEEzmON7W2twj5H3swk8cYIr0KvSzLl9r7tRzVlq/RafLb5HHDbYKKKK4CgooooAKKKKACvn/wCOP/Ix/CD/ALHOH/01alX0BXz/APHH/kY/hB/2OcP/AKatSoA+gK47xR4su/DctvFbeHdU1wTqxLafHC6x4PR/NmjOT2xmuxoqJxbVk7HThKsITUqkOZdm2vyszyX/AIWjqf8A0IHiT/vxZ/8AyVR/wtHU/wDoQPEn/fiz/wDkqvWqKx9jP+d/cv8AI9f+1MH/ANAkf/Ap/wDyR5L/AMLR1P8A6EDxJ/34s/8A5Kr0rSr+TU9Ot9QltJrB50DGC5CrNHn+FwjMoP0Y1oUVdOnJPWV/uOLHYyhUilSoqD7pyf5thX4v/GL48/D+y/aD8R/tEz+ONJtNQ+DviPSvC9nor6lBHf3ejqskHiJ47JpN8hMt9uQhSSbEYr9lr6O8lsriLT5ltrp43WGV081I5CCFZk3LuAOCV3DPTI6188fDv9mH4eeDvgrafB3xDaW3ibzLC5tdT1Ke0jS41Ce/Mj3lw2fMZGmkldgN7FcgbjjNbHmGd4z+KfxS1/4rXHwm+BkGhtcaHotprmqajrX2ia2K6jNNFZWsEdq6NvlFvK7yliqLsISQkgfO3xO/aD8Y/DHXfFfxC1P4fWGneOtE+GuhapdwSztczia41m5t5NPM0EvkvBG294nUBizZY4+QemeGP2W/in8O7Pw9qfw9+KFvB4r0/wAOWvhbU7/UdDN5bajY6dLI1hP9mW9iaK7tklZPMM0iSZO9OmIfFP7F7+JdG1TSZvHl7cTar4O0rwpLeahA1/dvLp2pS6i99LK9wpdp2lK+UNoT+FtuEABxfxK/ao+Knwk1vwv8LfiTrXgLwl4x1+3vNYudU1Ca7TRLLTYZI4YLdI3lhmubySRnHEkabY2fHO0bGgfte+IvHPwQh8feFp/Cem3tj4juvDus67qeqqnhmz+xKzm+gdpIZrmO5TyjBCrK4MvztiMlvePin8FvE3ib4heH/i/8MPFUXhHxjodjc6VJJeWB1Owv9NupI5mt7i3We2cFJY1eN0lUqdwIYHjhPE37MXi7XtK8EapcePhrXjXwVrGoayl/r2m/2hpt1LqMckUkJ05bmHyYoUcC2EcwMO3gsWYkA+Xtb/aA1f44fDZ9O1+50bVL3wZ8U/A1iNU8PGb+y9RguNRsLqKeBZ2kkQgSFGG9xlcqxBqx4t/4KLpoeqeLfFFrrXg2Hwz4P1ifTD4du72QeKdTt7Kf7Pc3dviQQxEkO8EDxOZVXl0LCvfbX9kHxDPP4l1PxR8Qv7Y1PxT4r8M+LLmf+ylgVJ/D0kDG2ijW4IWGVLdI4slniUZZpmyTr2n7M3xF8N3mveG/AHxQl8OfD/xHrMutTafDp27VrSS7uBc3lvY6mLlBBDcSFz81u7xhiEbnIAPsSGaK5hjuIGDxyqGVh0KsMgj6ivBPG/8AycV8Lf8AsF+J/wD3H19AAYGK+f8Axv8A8nFfC3/sF+J//cfQB9AUUUUAeL/tI/8AJu/xS/7FXW//AEhmr1Hw9/yANN/69of/AEAV5d+0j/ybv8Uv+xV1v/0hmr1Hw9/yANN/69of/QBQBr0UUUAFFFFAH//R/Yn9oP4meJPhj4IsrrwVY21/4l8R6xpugaWt8zrZRXeqXCwJNcmP5/KiBLsq/M5AQEFgar/FW1+Omm/CG2vvh14h0w+OPD0MN5ePeWBNjrBtYG+0W/liUNarcSfMrq7GPAXJBJp37Rlr8PtY+H9r4S+I817a2fibWNJ0yxutOJS7tNWnu4/7PuYZBzG8NyqOH5Ax8wZcg/NN94G+L/jCfxj8LfG/7Qk+qaJ4Us7dvEFrpfhqHTNXnsryF5ViOo+a8SmaKNgz28SsASCUJFAH2l8K/Hdt8Ufhl4S+JVnbPZQeKtJsdUSCQ5eJb2BJghOBkruxkcHGRxXe1578JNY8KeIfhT4M1/wJayWPhrU9F0660u3lXbJDYzW0b28bjc+GWIqCNzYI6nrXoVABRRRQAUUUUAFfKf7av/Jveo/9hzwp/wCpDp9fVlfKf7av/Jveo/8AYc8Kf+pDp9AH1ZRRRQAUUUUAfmB/wUf1S78RXXwi+C+keab/AMR682oKISRuFkgg8lyCMCaO6lx6lMetfpZouk2egaNYaFp6lbXTreK2hBOSI4UCKM/QCvzJ8TxH4sf8FKbHRBvl0/4a6Xp8lygHEN2sU17BKDngOLvy347LX6k16WZe6qNBfZjzNdVKbb+6VNUWebh3z4ipPorR/V/mvu8gooorzT0gooooAKKKKACiiigAooooAKKKKAPKtC1rxZc/Gfxj4fvzJ/wjlho2g3FgDCqx/a7mbUlvNsoUM7bIbfcpYhPlIC7zu9VritN8b2Op/EDX/h7FbyJd+H9P0zUJZjjy3TU5LuONVwc7kNmxbIx8y4712tABRRRQAUUUUAFFFFAHJ+Bb7VtS8H6Tf68WOoTwK0+9BG289coAoH0wK6ysTw3rkHibQbHX7WNoor6MSqj43KD2OOK265sFb2MLS5tFr303+Zy4K3sYWlzaLXvpv8wrN1mW5t9Hvp7LP2iOCVo8Dcd4UlcDnPPatKqmoXiafYXN/IpZLaN5SB1IRSxA/Kt5bM76Hxxsr67dzA8C3uq6l4I8PajrxY6ndadaS3W9BG3nvCrSbkAUKdxOQAMdMCuqrF8N63B4m8O6V4jto2ih1W1gu0R8blWeMSANjjIDYOK2qml8K1ub5hf6xU5o8ru9O2u3y2PM/h5q/ifVNT8bw+IjIYNO16S207fEIgLIWdrIuwhV3r5ryfOdxzkZ4AHplch4V8Y2fiu88RWdpBJC3hzU30yUvjEkiQQ3BdME/LtmA55yDXX16ua83tnzU+R2jov8K1+e/wAzghtuFFFFecWFFFFABRRRQAV8/wDxx/5GP4Qf9jnD/wCmrUq+gK+f/jj/AMjH8IP+xzh/9NWpUAfQFFFc5rvhLw94lkil1q0+0tACEPmOmA3X7jD9ayrOajemk35u342f5GVZzUb00m/N2/Gz/I6OivPv+FWeA/8AoF/+R5v/AIuj/hVngP8A6Bf/AJHm/wDi64/a4v8A59x/8Cf/AMgcXtcZ/wA+4/8Agb/+QPQaK8+/4VZ4D/6Bf/keb/4uu10+wtNLsodPsY/Kt4F2ouS2AO2SST+JrehOu3+9ikvJt/8AtqN8POu3+9ikvKTf5xRcr86fBvxi/bB8d/C3WvjRol34Cg0XTLrXlj0680/U4Z2g0S8ubYiS8F+8aNItuW3+SVXPK4FfotX5mfs5fsZfDPxV8L5NT+MnhnWhq9/rniGS506+1TV7O1khbV7swM2nC4itzHJDscZi2yBt53bsnqOs+jNN/a/+D0Pw68DeOfGeoSaHd+N9Dttdh0uK1utSvIbaaNHd3isoZZBDGzbfOZFQ4znrjf8AEn7WP7PHhPSPD+u6340tksfFVk2o6VJDFcXP2y1V442eJYIpGYo0q7lxuUbmYBUcr4B8ZJPGPhv41xaNpkGv+DvBkPhuxtdOvfA/hmHU9Q1KeOecNpkt61ndLYw26hGhQrFH87uZVwQPLv2QPhp450HxJ8EJ/GPhLU9Ifw14P8Z2l0b60kQWV7Pr1uYopJSojDywb2jIOJI8umU5oA998K/tdab8QdM8U3OhXNn4fl8NeNrHw2H1Wy1Fobi0ubuG2QriKIrdXJaRY15WFyhmGzlvS7v9rr9nSw8UN4Ou/GcEeqQ6k+kTr9nujDbX8dw1qYLm4EXk27tMhVPNdA/VCykE/HureHPGkul/EDwInhPWzqMfxm0PxHHINNuWtbjSbnVrGYXUFwqGKVIkidptrHygpMm0c1oeJPhr4wk/ZM/aA8P2nhfUH1nX/HfiLUbS0SymNzeRya2kkFxDEE3yq0SK6OoIKKGBwM0AfaQ+MOg6BrHxNuPHHiXSLPQfAc1iJSsdxDPYR3NlDOVvZJSY5ZJXk3QiAfcZEIMmcppf7SXwR1fwjr/jqHxTDa6P4W8v+1XvYZ7GazM2PKE1vcxxzqZcgRDZ+8JATcSK+Nfih8PPiDc+Pfi54w07wvqGrafpfj3wH4jFpFbMX1fTtHsLL7WLIOAty8LKWCITmSLy/v4U7Xxa1fWfjIP+Fh+BPhXqUmk+B/EPhXVbq5u9Mm07W/ENtplzNLc21vY3lvDcSx2IkWaHzGHmS70jXPLAH2d8NfjV8M/i7/aUfgHWDe3OjtGt7az21xY3lv5wLRNLa3ccM6pIASjlNr4O0nBrkvG//JxXwt/7Bfif/wBx9eZ/Dhrr4mftSal8b9C0DVtG8M2Pg+Lw6brWNPudJl1G8e/N2PLtbyOKcx2qBl8xo1UtKwXcBmvTPG//ACcV8Lf+wX4n/wDcfQB9AUUUUAeL/tI/8m7/ABS/7FXW/wD0hmr1Hw9/yANN/wCvaH/0AV5d+0j/AMm7/FL/ALFXW/8A0hmr1Hw9/wAgDTf+vaH/ANAFAGvRRRQAUUUUAf/S/Wb9qbwj4+8WeCPDk3w20RPEWs+HPFOha4LB7qKyE8WmXa3EiCeb5EJC4BIPXoa+YrKX9r208c/FLxgfgREyfEWx06zSH/hKtPBtDYW01uWZtnz7/N3YAXGMc5zX6Z0UAeSfADwnrfgL4EfDfwL4mhW31jw54b0fTb2NXWRUubOzihlUOpKsA6kAgkHqK9boooAKKK5zxX4x8I+BNGk8ReONcsfD2kwsqveajcxWlurOcKGlmZUBJ6AnmgDo6K5ifxt4NtfDC+NrnXbCPw66RyrqTXMQs2jlYLGwn3eWVdmAU7sEkAda6egAr5T/AG1f+Te9R/7DnhT/ANSHT6+rK+U/21f+Te9R/wCw54U/9SHT6APqyiiigAoorz34t+MW+Hvwr8Y+PEAZ/Duj3+oIp/ie1t3lVfqWUAfWnGLbsgPhL9iCE+OvjP8AHb44TyfaV1TX7nT7C5QDZNp8UxWEBh94pHDGOema/S+viH/gnf4IXwV+yn4TADo2uedqbJIMNH57bVXkAn5UBBPJzn3r7er0s7/32st0pOKfeMPcg/8AwCMTzsrhalzveTcvvel/RWXlawUUUV5h6IUUUUAFFFFABRRRQAUUUUAFFFFAHKWGi+FLbxnrHiCwEf8Awkd/ZWFvfkTM0htLZ7lrTdEWKou+a42sFBf5gS2wberrzTRvBF9pnxa8V/EKW4je08QaTounxQjPmI+mTahJIzcY2uLxQuDn5Wz2r0ugAooooAKKKKACiiigDJ0Kx0nTdHtLDQQo0+CMLBscyLsHTDEkn65Na1cz4M0Ofwz4W0zQLmRZpbGFYmdM7WI7jPNdNXPhL+yhePLotO2m3yOfCX9lC8eV2WnbTb5BVa8itrizngvcfZ5I2WTJ2jYRhsnjHHerNZ+rWb6hpV5YRsFe5hkiBPQF1Kgn863lsdlH41d2137EWhWWlabomn6doIUaZa28UVqEcyL5CIFj2uSxYbQMEk565Natc14M0Sfwz4P0Lw5cyLLNpVha2jumdrNBEsZK55wSuRmulqafwrSxtjre3nyy5ld699d/nucz4d0jwzpV1rc3h0RifUb9rnUdkplJvTDFG28Fm2N5SR/INoxg45JPTV574E8HXnhTUfGF5dzxzL4k1qTVIgmcxxva21uEfI+9mEnjjBFehV6WZcvtfdqOastX6LT5bfI44bbBRRRXAUFFFFABRRRQAV8//HH/AJGP4Qf9jnD/AOmrUq+gK+f/AI4/8jH8IP8Asc4f/TVqVAH0BRRXBeMp/ihDNbD4fWWjXcJVvPOqXVxbsGyNvliCCYEYznJFdOEwzrVFTTSv1bSX3sUnZXO9orw77b+0p/0B/CX/AIMr/wD+QqPtv7Sn/QH8Jf8Agyv/AP5Cr1/9XZ/8/af/AIMj/mZ+1XZ/ce40V4d9t/aU/wCgP4S/8GV//wDIVeu6I2tvpNq3iOO3h1MoPtCWjvJAr9xG8ioxX3Kg+1cWOyuVCKk5xd/5ZKX5MqM7mpXyVJ+3J+zND9rkm8S36WlhPPbz3jaBrQsYpLaRopt14bL7OFjdWVn8zaMHnivrWvyb/Z2sv2qfE/7P+reDfhvpvg628Matq3i20h1PVr6+e9jW41i+SZ2sYrRoXKOzbFM+1gAWIyRXmFn6r6bqOn6xp1rq+k3Md5Y30STwTwuJIpYpVDI6MuQyspBBBwQcis+98T+HtO1/TPC19qEMOsazHcS2dozATTx2gQzuidSsfmJuPQFlB5Ir8stb0r4keGfiZ4e/ZW8KReMfEHhf4X+BdGZE8K6zYaBe3l1K8tsb25mu7y1keFBbhUhiZkVyfMBG0G18OtO8eeOfjX+zb4n+LeqahF4qt9E8aQ3H2XVoJIbhdHv7JLd5f7NmltDJPE6i9SNiruoRxiNQAD9YK5Lx1468LfDXwpf+N/G17/Z2i6WqNcXHlSTbBI6xr8kKu5y7AcKeuema/MTwFqPimw/Zii+MXjX4seMX8Q+O9TbQ7e3sXGoTFRrUlvDZ6VayFEivLiGEx/anclN7PnCpt8m+I/iLx3pfhn46/DDXB4osdB/4Rbw7rlnpvi7VoNa1K1mn1h7eRxcQz3RjjlWNT5LTMVK5AUNigD9ndJ8XaBrmu674a0yd5NQ8NywQ3yNBLGsb3MK3EYWR0VJQY3UkxswU/KxDAgdJX5vfET4n67pfiP4+6FqPjLW9Hgj8S+EdI0ePSIBfakTqOm2cstjpcUjrHDPdlpAJSQIyzS/eANan7L/iLx3pf7Qvjj4Ya4PFFjoP/COaVrlnpvi7VoNa1K1mnurq3kcXEM90Y45VjU+S0zFSuQFDYoA/Q2vn/wAb/wDJxXwt/wCwX4n/APcfX0BXz/43/wCTivhb/wBgvxP/AO4+gD6AooooA8X/AGkf+Td/il/2Kut/+kM1eo+Hv+QBpv8A17Q/+gCvLv2kf+Td/il/2Kut/wDpDNXqPh7/AJAGm/8AXtD/AOgCgDXooooAKKKKAP/T/fyiiigAooooAK+U/wBoz4eeI/E/i74Z+NtM8I2/xA0rwlqF4dQ0O4lgjyt/AII7+JboiCSWzIYhGIYrI+z5wK+rK8X+LnxZ1H4eT6D4c8J+GZ/GPi7xVJcJpumQ3EVnGY7SMSXE9xdTZSGGIMoJCuxZ1VUYmgD41/aJ/Z0+Ingnwb4l8P8A7OOjRaj4H8bzWj6l4YjkS2XSL2K7hnbUNLVsRiKVYytxartG7EsXO9T+mVfDXj74jfEmbwtPa/tNfBOxi+Hk09odTudN8Qx6t9iRLiN4bi4tpLWydooZlR5GiZyqgtsIUivuWgAr5T/bV/5N71H/ALDnhT/1IdPr3bxv8NvAHxKsrfTfiD4dsfEVraSGWGK/t0uEjkI2llDggHBxkdq+Jv2sP2evgX4N+C1z4j8J+AdF0jVbTXPC4hurWxhimjEuvWEb7XVQRuRmU88gkUAfofRRRQAV8N/8FFPEE+k/st67oOn3DW+peLb3TtHtCpILyTXKSvGMA/6yGKRenevuSvg79rVZfFvxp/Z3+FaQieK98Tvr8gI3Kh0FFuBuHo8TTgZ4ODwa9zhlqOYUKj2jJSfpH3n+CZhiX+7duun36H2d4O8OW/g/wlonhO0bfBotlbWSNjG5beNYwfx25ro6KK8KMbKyNYQUYqMdkFFFFMoKKKKACiiigAooooAKKKKACiiigDyrQta8WXPxn8Y+H78yf8I5YaNoNxYAwqsf2u5m1JbzbKFDO2yG33KWIT5SAu87vVa4rTfG9jqfxA1/4exW8iXfh/T9M1CWY48t01OS7jjVcHO5DZsWyMfMuO9drQAUUUUAFFFFABRRRQByfgW+1bUvB+k3+vFjqE8CtPvQRtvPXKAKB9MCusrE8N65B4m0Gx1+1jaKK+jEqo+Nyg9jjituubBW9jC0ubRa99N/mcuCt7GFpc2i176b/MKzdZlubfR76eyz9ojglaPA3HeFJXA5zz2rSqpqF4mn2FzfyKWS2jeUgdSEUsQPyreWzO+h8cbK+u3cwPAt7qupeCPD2o68WOp3WnWkt1vQRt57wq0m5AFCncTkADHTArqqxfDetweJvDuleI7aNoodVtYLtEfG5VnjEgDY4yA2DitqppfCtbm+YX+sVOaPK7vTtrt8tjzP4eav4n1TU/G8PiIyGDTtekttO3xCICyFnayLsIVd6+a8nzncc5GeAB6ZXIeFfGNn4rvPEVnaQSQt4c1N9MlL4xJIkENwXTBPy7ZgOecg119ermvN7Z81Pkdo6L/Ctfnv8zghtuFFFFecWFFFFABRRRQAV8//ABx/5GP4Qf8AY5w/+mrUq+gK+Zv2k/EWgeEZfhd4o8Vajb6Po2meMLeS6vbuVYLeBH03UI1aSVyFUF3VQSRlmAHJAoA+maK+f/8Ahq79mL/orHhb/wAHFp/8co/4au/Zi/6Kx4W/8HFp/wDHKAPoCivn/wD4au/Zi/6Kx4W/8HFp/wDHKP8Ahq79mL/orHhb/wAHFp/8coA+gKK+f/8Ahq79mL/orHhb/wAHFp/8co/4au/Zi/6Kx4W/8HFp/wDHKAPoCuP8CeAfCXw08Or4U8E2P9m6Ulxd3Yh82WbE19cSXVw2+Znf55pXbGcDOFAUADy//hq79mL/AKKx4W/8HFp/8co/4au/Zi/6Kx4W/wDBxaf/ABygDe+JHwE+F/xX1jTvEfjDTbj+2dKikt7e/wBP1C80u8FtKcyW7T2M0Ejwv3jdivJIAJzUUv7PfwgceBBbaANPHw0Ynw/9iubmz+xK2zfH+4lTzY5fLTzY5d6SY+dW5rG/4au/Zi/6Kx4W/wDBxaf/AByj/hq79mL/AKKx4W/8HFp/8coA3Lj4AfCS6+Gdv8IJdCx4Vs7j7Xb2y3Vyktvci5a8WaG6WUXEcqzsXV0kDKeFIHFchD+yL8AEj1sXHh24vrjxNZx2Gq3V3quo3N3fwQzrcR/abmW5aWR0kRdsjMXVR5YYR/LWn/w1d+zF/wBFY8Lf+Di0/wDjlH/DV37MX/RWPC3/AIOLT/45QBu+JvgB8JPGA8TnxBoX2iTxheWGoalKt1cwyveaXHHFZ3EMkUqvbywpEgVoDGcjJySSWeAP2f8A4VfDLxPeeNvCWl3EfiLUrQWV7qV3qF7f3d5CriRftMt3PK0zqwwruS6r8ikJ8tYv/DV37MX/AEVjwt/4OLT/AOOUf8NXfsxf9FY8Lf8Ag4tP/jlAH0BXz/43/wCTivhb/wBgvxP/AO4+j/hq79mL/orHhb/wcWn/AMcrzyP4t/C34oftIfDq3+G/i3SvFMum6P4klul0y8iuzBG509VaTymbYGbgE4yeBQB9h0UUUAeL/tI/8m7/ABS/7FXW/wD0hmr1Hw9/yANN/wCvaH/0AV5d+0j/AMm7/FL/ALFXW/8A0hmr1Hw9/wAgDTf+vaH/ANAFAGvRRRQAUUUUAf/U/fyiiigAooooAK8r+Kfwk0T4qWmmG71TU/D2saHO1zpuraPci1vrOSRDHJsZlkidJEJV45Y3jYYyuQpHqlFAHyYP2W9T16eC3+KvxZ8V+O9Ct54p/wCx7xtPs7G4MDrJGt2LCzt5J0DqCUZwjY+ZSOK+s6KKACvlP9tX/k3vUf8AsOeFP/Uh0+vqyvlP9tX/AJN71H/sOeFP/Uh0+gD6sooooAK+FpBbeNv+CgduN8k0Pw98Iys0ZUGKDULuSMRyAnkNJbXkq8dQp54r7pr4j/ZeWbxV8ZPjz8U57iK6juddtvD1s8YB/caRC0yMGHOGjvI1P+5Xr5LPlqVaq3hTm7d1K1J/c6qfyPPxjvUpU+7u/RK/52PtyiiivIPQCiiigAooooAKKKKACiiigAooooAKKKKAOUsNF8KW3jPWPEFgI/8AhI7+ysLe/ImZpDaWz3LWm6IsVRd81xtYKC/zAltg29XXmmjeCL7TPi14r+IUtxG9p4g0nRdPihGfMR9Mm1CSRm4xtcXihcHPytntXpdABRRRQAUUUUAFFFFAGToVjpOm6PaWGghRp8EYWDY5kXYOmGJJP1ya1q5nwZoc/hnwtpmgXMizS2MKxM6Z2sR3Gea6aufCX9lC8eXRadtNvkc+Ev7KF48rstO2m3yCq15FbXFnPBe4+zyRssmTtGwjDZPGOO9Waz9Ws31DSrywjYK9zDJECegLqVBP51vLY7KPxq7trv2ItCstK03RNP07QQo0y1t4orUI5kXyEQLHtcliw2gYJJz1ya1a5rwZok/hnwfoXhy5kWWbSrC1tHdM7WaCJYyVzzglcjNdLU0/hWljbHW9vPllzK71767/AD3OZ8O6R4Z0q61ubw6IxPqN+1zqOyUyk3phijbeCzbG8pI/kG0Ywccknpq898CeDrzwpqPjC8u545l8Sa1JqkQTOY43tba3CPkfezCTxxgivQq9LMuX2vu1HNWWr9Fp8tvkccNtgooorgKCiiigAooooAKKKKACiiigAooooAKKKKACiiigAooooAKKKKACiiigAooooAKKKKAPF/2kf+Td/il/2Kut/wDpDNXqPh7/AJAGm/8AXtD/AOgCvLv2kf8Ak3f4pf8AYq63/wCkM1eo+Hv+QBpv/XtD/wCgCgDXooooAKKKKAP/1f38ooooAKKKKACiiigAooooAK+U/wBtX/k3vUf+w54U/wDUh0+vqyvlP9tX/k3vUf8AsOeFP/Uh0+gD6sooooA53xfr6+FfCes+J2j84aTZXF35ecbzBGzhc/7RGK+Wf2D9Bj0z9nfT9dNube58ValqmqzbtpLiS6eC3fK/eDW0MJBOTjHNWv26fHEHgb9mzxNcySvDJqYjs43jJyrMfMOcZO0rGVPB69K+gPhV4OHw8+GHhHwEH8z/AIRzSLHTi5xl2tYEiLHAAyxUk8dTXfhJWwteb6yhFfJSlUX40X9xwRTliXLpFW8k3q/V2t6fM76iiiuA7wooooAKKKKACiiigAooooAKKKKACiiigDyrQta8WXPxn8Y+H78yf8I5YaNoNxYAwqsf2u5m1JbzbKFDO2yG33KWIT5SAu87vVa4rTfG9jqfxA1/4exW8iXfh/T9M1CWY48t01OS7jjVcHO5DZsWyMfMuO9drQAUUUUAFFFFABRRRQByfgW+1bUvB+k3+vFjqE8CtPvQRtvPXKAKB9MCusrE8N65B4m0Gx1+1jaKK+jEqo+Nyg9jjituubBW9jC0ubRa99N/mcuCt7GFpc2i176b/MKzdZlubfR76eyz9ojglaPA3HeFJXA5zz2rSqpqF4mn2FzfyKWS2jeUgdSEUsQPyreWzO+h8cbK+u3cwPAt7qupeCPD2o68WOp3WnWkt1vQRt57wq0m5AFCncTkADHTArqqxfDetweJvDuleI7aNoodVtYLtEfG5VnjEgDY4yA2DitqppfCtbm+YX+sVOaPK7vTtrt8tjzP4eav4n1TU/G8PiIyGDTtekttO3xCICyFnayLsIVd6+a8nzncc5GeAB6ZXIeFfGNn4rvPEVnaQSQt4c1N9MlL4xJIkENwXTBPy7ZgOecg119ermvN7Z81Pkdo6L/Ctfnv8zghtuFFFFecWFFFFABRRRQAUUUUAFFFFABRRRQAUUUUAFFFFABRRRQAUUUUAFFFFABRRRQAUUUUAeL/ALSP/Ju/xS/7FXW//SGavUfD3/IA03/r2h/9AFeXftI/8m7/ABS/7FXW/wD0hmr1Hw9/yANN/wCvaH/0AUAa9FFFABRRRQB//9b9/KKKKACiiigAoor5h/aJ8feLvDureBfAvhfxPY+A08aXl3bz+Ir+CO5W1NrB50dtbxTskJubk5EZlLKFR/kdtooA+nqK/P3x9q/xa+AOhwePrj47L47Ed1axjw/q+maVE+rfaZkhNvYyadHbTLcMHzDjzF3ABl25I/QKgAr5T/bV/wCTe9R/7DnhT/1IdPr6sr5T/bV/5N71H/sOeFP/AFIdPoA+rKKKKAPzj/bDuG+IHx0+CnwGtiJBqeqx6lfQM2EuLC2fzrqMgHORb28nXghsc5r9HK/Pb4YaYvxN/br+I3xIkPnab8OdNh0O1WSMny9SvDsnaOQ4AZIrZtygE7bgEkZ5/QmvQqQdLB0KL3lzVZes2lBrydGFGXzZyYR8ycmtbv52bt+Gnna/UKKKK886wooooAKKKKACiiigAooooAKKKKACiiigDlLDRfClt4z1jxBYCP8A4SO/srC3vyJmaQ2ls9y1puiLFUXfNcbWCgv8wJbYNvV15po3gi+0z4teK/iFLcRvaeINJ0XT4oRnzEfTJtQkkZuMbXF4oXBz8rZ7V6XQAUUUUAFFFFABRRRQBk6FY6Tpuj2lhoIUafBGFg2OZF2DphiST9cmtauZ8GaHP4Z8LaZoFzIs0tjCsTOmdrEdxnmumrnwl/ZQvHl0WnbTb5HPhL+yhePK7LTtpt8gqteRW1xZzwXuPs8kbLJk7RsIw2TxjjvVms/VrN9Q0q8sI2CvcwyRAnoC6lQT+dby2Oyj8au7a79iLQrLStN0TT9O0EKNMtbeKK1COZF8hECx7XJYsNoGCSc9cmtWua8GaJP4Z8H6F4cuZFlm0qwtbR3TO1mgiWMlc84JXIzXS1NP4VpY2x1vbz5Zcyu9e+u/z3OZ8O6R4Z0q61ubw6IxPqN+1zqOyUyk3phijbeCzbG8pI/kG0Ywccknpq898CeDrzwpqPjC8u545l8Sa1JqkQTOY43tba3CPkfezCTxxgivQq9LMuX2vu1HNWWr9Fp8tvkccNtgooorgKCiiigAooooAKKKKACiiigAooooAKKKKACiiigAooooAKKKKACiiigAooooAKKKKAPF/wBpH/k3f4pf9irrf/pDNXqPh7/kAab/ANe0P/oAry79pH/k3f4pf9irrf8A6QzV6j4e/wCQBpv/AF7Q/wDoAoA16KKKACiiigD/1/38ooooAKKKKACsHxN4V8MeNdFuPDfjHSLPXdIvABNZ39vHdW8oByN8UqsjYIyMjrW9XyH+1f4eutcj8HTeItB1rxZ8ObO7um8SaPoIlkurgPDts5Jbe3dJ7q2il3GWCPcWLI5RlQigDol/Z++EXwnt7jxr8DPg/wCGZvF9tLELdYoLbTZAJJUScrdiGQw7Iiz7VX5ioTjdkfTVfkje+Gv2fr37LB+yP8J/Efhv4kxXVr9g1O00HVfD1rYusyea+o3F2ltBJb+XuEsLeYZFJVVLEEfrdQBxPjeX4jRWVufhva6VdXZkPnDVp57eMR44KGCKUls9iAMd6+OP2mbb9obXPhNJpfinT/C1rpk2ueGfNksr6+lnXbrliybEktUU5cAHLDjJHOBX37Xz3+1HNDb/AAenuLiRYoo9b8MszsQqqo1yxJJJ4AFAH0JRXE/8LL+HP/Q1aT/4HQf/ABdH/Cy/hz/0NWk/+B0H/wAXQBwnwL+E+pfCvTvFsmu6kmq6t4v8R6lrtzNEmyNVuGWK3jUEA/LbwxFwScSF8Erg17jXlK/Hj4HMNy/ETw6R6jV7P/47S/8AC9vgh/0UPw7/AODaz/8AjtdGJxMqs+eXZJWVkkkkkl0SSSXkiKdNRSjHY9Voryr/AIXt8EP+ih+Hf/BtZ/8Ax2j/AIXt8EP+ih+Hf/BtZ/8Ax2ucs9Voryr/AIXt8EP+ih+Hf/BtZ/8Ax2j/AIXt8EP+ih+Hf/BtZ/8Ax2gD1WivKv8Ahe3wQ/6KH4d/8G1n/wDHaP8Ahe3wQ/6KH4d/8G1n/wDHaAPVaK8q/wCF7fBD/oofh3/wbWf/AMdo/wCF7fBD/oofh3/wbWf/AMdoA9Voryr/AIXt8EP+ih+Hf/BtZ/8Ax2mj48/A0uYx8RPDhZQCR/a9nkA9OPN74NAHq9FeVf8AC9vgh/0UPw7/AODaz/8AjtH/AAvb4If9FD8O/wDg2s//AI7QB6rRXlX/AAvb4If9FD8O/wDg2s//AI7R/wAL2+CH/RQ/Dv8A4NrP/wCO0AGha14sufjP4x8P35k/4Ryw0bQbiwBhVY/tdzNqS3m2UKGdtkNvuUsQnykBd53eq18/2H7T3wQvvGeseDv+Ey0aH+yLKwvPtj6pZi2n+3Pcp5UTeby8X2bMg7CRPWur/wCF7fBD/oofh3/wbWf/AMdoA9Voryr/AIXt8EP+ih+Hf/BtZ/8Ax2j/AIXt8EP+ih+Hf/BtZ/8Ax2gD1WivKv8Ahe3wQ/6KH4d/8G1n/wDHaP8Ahe3wQ/6KH4d/8G1n/wDHaAPVaK8ob48/A1Mb/iJ4cXccDOr2YyfQfvad/wAL2+CH/RQ/Dv8A4NrP/wCO0AdT4FvtW1LwfpN/rxY6hPArT70Ebbz1ygCgfTArrK8Z0n9oP4L6lptvf3PjbRNOlnQM1vc6paJNET/C6mTII9K0f+F7fBD/AKKH4d/8G1n/APHa5sFb2MLS5tFr303+Zy4K3sYWlzaLXvpv8z1Ws3WZbm30e+nss/aI4JWjwNx3hSVwOc89q88/4Xt8EP8Aoofh3/wbWf8A8dqvd/H34I2tpNcr4+8PzGFGcImrWhZtoztUebyT0Fby2Z30PjjZX127nZ+Bb3VdS8EeHtR14sdTutOtJbregjbz3hVpNyAKFO4nIAGOmBXVV4vov7Q/wT1fRrDVpPHOhWTXtvFObefVLRZoTIgYxyL5vDrnDDsRWn/wvb4If9FD8O/+Daz/APjtTS+Fa3N8wv8AWKnNHld3p212+WxZ+Hmr+J9U1PxvD4iMhg07XpLbTt8QiAshZ2si7CFXevmvJ853HORngAemV4L4f/aY+CWvXOt2x8Z6LY/2NftYhp9UtFW42wxS+dF+9+aM+ZtB/vKw7V0v/C9vgh/0UPw7/wCDaz/+O16ua83tnzU+R2jov8K1+e/zOCG256rRXlX/AAvb4If9FD8O/wDg2s//AI7R/wAL2+CH/RQ/Dv8A4NrP/wCO15xZ6rRXlCfHn4GyIskfxE8OMrAEEavZkEHoQfNp3/C9vgh/0UPw7/4NrP8A+O0Aeq0V5V/wvb4If9FD8O/+Daz/APjtH/C9vgh/0UPw7/4NrP8A+O0Aeq0V5V/wvb4If9FD8O/+Daz/APjtH/C9vgh/0UPw7/4NrP8A+O0Aeq0V5V/wvb4If9FD8O/+Daz/APjtH/C9vgh/0UPw7/4NrP8A+O0Aeq0V5V/wvb4If9FD8O/+Daz/APjtH/C9vgh/0UPw7/4NrP8A+O0Aeq0V5V/wvb4If9FD8O/+Daz/APjtNHx5+BrMyL8RPDhZcZH9r2eRnpn97QB6vRXlX/C9vgh/0UPw7/4NrP8A+O0f8L2+CH/RQ/Dv/g2s/wD47QB6rRXlX/C9vgh/0UPw7/4NrP8A+O0f8L2+CH/RQ/Dv/g2s/wD47QB6rRXlX/C9vgh/0UPw7/4NrP8A+O0f8L2+CH/RQ/Dv/g2s/wD47QB6rRXlX/C9vgh/0UPw7/4NrP8A+O0f8L2+CH/RQ/Dv/g2s/wD47QB6rRXlX/C9vgh/0UPw7/4NrP8A+O0f8L2+CH/RQ/Dv/g2s/wD47QB6rRXl9v8AG/4L3VxHaWvj/wAPzTzEhI01W0Z3IBYhVEmScAnjsCa2v+Fl/Dn/AKGrSf8AwOg/+LoA439pH/k3f4pf9irrf/pDNXqPh7/kAab/ANe0P/oAr59/aJ+IfgC7/Z++Jtra+JtMmmm8Ma0iIl7AzOzWUoCqA+SSeAB1r6C8Pf8AIA03/r2h/wDQBQBr0UUUAFFFFAH/0P38ooooAKKKKACiiigAooooAKpajpunaxYz6Xq9rFe2dypSWCdFlikQ9VdGBVgfQirtFAHmv/Cmfg9/0Iug/wDgstf/AI3R/wAKZ+D3/Qi6D/4LLX/43XpVFAHxJ+zT+z/8B9Z+A/grVNX+G/hq+vbmwR5Z59Hs5ZZGLNyztEWY+5Ne5f8ADNv7Ov8A0Szwr/4I7H/4zXo3hHwpofgbw1p/hLw1AbbS9LiENvGXaQqgJIG5yWPXua6OgDxb/hm39nX/AKJZ4V/8Edj/APGaP+Gbf2df+iWeFf8AwR2P/wAZr2migDxb/hm39nX/AKJZ4V/8Edj/APGaP+Gbf2df+iWeFf8AwR2P/wAZr2migDxb/hm39nX/AKJZ4V/8Edj/APGaP+Gbf2df+iWeFf8AwR2P/wAZr2migDxb/hm39nX/AKJZ4V/8Edj/APGaP+Gbf2df+iWeFf8AwR2P/wAZr2migDxb/hm39nX/AKJZ4V/8Edj/APGa8M8Mfs//AAHm/aL+IOkzfDfw09ja+HPC00Nu2j2RijkmudZErohi2qziNAxAywVc5wMfblc5Z+FNDsfFWqeNLaArq+s2lnZXUu9iHgsHneBQhO0bWuZTkAE7uc4GADzn/hm39nX/AKJZ4V/8Edj/APGaP+Gbf2df+iWeFf8AwR2P/wAZr2migDxb/hm39nX/AKJZ4V/8Edj/APGaP+Gbf2df+iWeFf8AwR2P/wAZr2migDxX/hmz9nX/AKJZ4V/8Edj/APGaX/hm39nX/olnhX/wR2P/AMZr2migDxb/AIZt/Z1/6JZ4V/8ABHY//GaP+Gbf2df+iWeFf/BHY/8AxmvaaKAPFv8Ahm39nX/olnhX/wAEdj/8Zo/4Zt/Z1/6JZ4V/8Edj/wDGa9pooA+I/jb+z/8AAbTrn4dDT/hv4atRd+LtOgm8rR7JPNheK4LRvtiG5CQMqeDgV7n/AMM2/s6/9Es8K/8Agjsf/jNejeIfCmh+KX0p9bgM50W+i1G1w7JsuYVZUc7SNwAduDkH0ro6APFv+Gbf2dv+iW+Ff/BJY/8Axmj/AIZt/Z1/6JZ4V/8ABHY//Ga9pooA8W/4Zt/Z1/6JZ4V/8Edj/wDGaP8Ahm39nX/olnhX/wAEdj/8Zr2migDxb/hm39nX/olnhX/wR2P/AMZo/wCGbf2df+iWeFf/AAR2P/xmvaaKAPFf+Gbf2df+iWeFf/BHY/8Axml/4Zt/Z1/6JZ4V/wDBHY//ABmvaaKAPFv+Gbf2df8AolnhX/wR2P8A8Zpkn7Nv7OwRiPhb4V6H/mCWP/xmvbKQgEEHoaAPif8AZk/Z++A2s/s2/CjV9X+G3hq+v77wloU9xcT6PZSzTTS2ELPJI7RFmdmJLMSSScnmvcP+Gbf2df8AolnhX/wR2P8A8Zr0fwh4V0TwL4T0TwR4ZgNto/h6xttOsomdpDHbWkSwxIXclmKooGWJJ6k5roqAPFv+Gbf2df8AolnhX/wR2P8A8Zo/4Zt/Z1/6JZ4V/wDBHY//ABmvaaKAPFv+Gbf2df8AolnhX/wR2P8A8Zo/4Zt/Z1/6JZ4V/wDBHY//ABmvaaKAPFv+Gbf2df8AolnhX/wR2P8A8Zo/4Zt/Z1/6JZ4V/wDBHY//ABmvaaKAPFv+Gbf2df8AolnhX/wR2P8A8Zo/4Zt/Z1/6JZ4V/wDBHY//ABmvaaKAPFv+Gbf2df8AolnhX/wR2P8A8ZrwzwJ+z/8AAe5+NfxS065+G/hqW0sl0PyIX0eyaOHzbWRn8tTFhdxGWwBk9a+3K5zTfCmh6T4h1nxRYwGPUtfFsLyQuzCT7IhjiwpO1dqkj5QM96APOf8Ahm39nX/olnhX/wAEdj/8Zo/4Zt/Z1/6JZ4V/8Edj/wDGa9pooA8W/wCGbf2df+iWeFf/AAR2P/xmj/hm39nX/olnhX/wR2P/AMZr2migDxb/AIZt/Z1/6JZ4V/8ABHY//GaP+Gbf2df+iWeFf/BHY/8AxmvaaKAPFv8Ahm39nX/olnhX/wAEdj/8Zo/4Zt/Z1/6JZ4V/8Edj/wDGa9pooA8W/wCGbf2df+iWeFf/AAR2P/xmj/hm39nX/olnhX/wR2P/AMZr2migD4q+KnwJ+CGh+PPgydF+Hnh3TzeeLp4J/s+k2cXmxf8ACPaxJ5b7IhuTeiNtORuVTjIFfRf/AApn4Pf9CLoP/gstf/jddPrnhTQ/EeoaDqmrwGa58M3zajYMHZfKuWtZ7MuQpAYeTcyrhsj5s4yAR0dAHm6fBv4QxuskfgfQlZSCCNMtQQR0I/d16RRRQAUUUUAFFFFAH//R/fyiiigAooooAKKKKACiiigAooooAKpalqenaNYXGq6vdRWNlaoZJp53WKKNF5LO7EKoHck4q7XyL+1xENTtvhH4VvgJdF8QfEHRLXU4H5iuLaKK5u44pV6OjXNvDlWyD0IIoA+lfCnjPwf480hfEHgbXbDxFpbu0a3enXUV3bl1+8okhZlyMjIzkV0tfH/gOzsvDP7Z/wASPD/hy3S003WfCHh3WL2KFQkX9pC81G080qAAJJIIowx6sEXOcCvsCgAooooAKKKKACiiigAooooAztX1jSfD+lXeu69ewabpunxPPc3VzIsMEEMY3PJJI5CoqgEliQAOTWfrvi7wp4X0F/FXibWrLSNFiRZHvry5jt7VUf7rGaRlQA9jnmvkv9vf4ZaT4+/Zv8daxrmpajHa+FvDut38enW1y1vZ3d3Hal7aW7RMPMLZ498SFhHuOXViFxS8b20Wu/Gr9mbwzrMa3Wi/2fr2qm2lG+F9QsdPtY7R2Q/KzRJcTshIO0/MMEAgA+zND17Q/E+k22v+GtRttW0y9XfBdWkyTwTJnG6OSMsrDIxkE1rV8hfs2W9toPxS/aA8FaHCttoGleLLS5tIY1Cwwzalo9jdXiRqOFBndnZRxucnGSa+vaACiiigAooooAKKKKACq17e2em2c+oajPHa2tsjSSzSsEjjjQZZnZiAqgDJJOAKs1518V/Afgr4leAtT8I/EU/8U1P5NxfAzm3jaKzlS5xLICMRExjzATtZMhvlJoA0PBnxJ+HXxGtLm/8Ah74p0rxRbWT+XPLpd9BepE552u0DuFPB4ODUnhX4ifD/AMdy38HgjxPpfiGXS3Ed4unXsF21tI2cLKIXYoxwcBsHg1+Unxfnm8YeEPjR+018JrD/AIRTwMnggeEtLvYIfscmuJJfI1zqcaKEK21vDmG1kZQzhpGUhNtfW3ivwv4b+HX7UvwHtfAumQaNHqGkeJdFuY7SNYlk02ztra4gjk2gbkhmRdmfulzj7xyAfa1FFFABRRRQAUUUUAFFFFABXGW3xG+Ht54tl8A2nijS5/E8CGSTSkvYGv0Qclmtg/mgADqVrs6/M745eB9I+GPiP4T6n4e8OWWm/CzR/GdnrOo+JLS5N7rX9randzRBZjPh/ss9zcxrcT+fLIUYx+WFUEgH3/qfxG+H2i+JrHwVrPifS7DxDqePsmm3F7BFe3GeB5UDuJHz/sqa7Kvyn17w/oviT9mT9rLxr4lt4p/ENv4g8Y3EV9Ioa5gk8PLs0jy5T86eQlvCYgpAUkkcsc/pv4Rv73VfCmi6pqKlbu8sraaYEYIkkiVmGO3JNAHQ0UUUAFFFFABRRRQAUUUUAUdU1TTND0271rWruHT9PsInnuLm4kWKGGGJSzySSOQqIqglmJAAGTWFrfjvwP4Z8Np4x8SeIdO0rQJESRdRu7uGCzZJRuRhPIwjIYcqd2CORX5sft3fHH4ceIE8afs8eIvGNj4bs9B8N3Wq6pBcXS21zquoy2skmk6ZbqSGdPMC3FwVyGxDFyJJAOs+H2veFfip8S/2aobS9tdf8MWHgbWtQtfLZZ7Z9YsRpunuxHKmW2SWdASMoWcDBJoA/RXSdX0nX9Mtta0K9g1HT71BLBc20izQyxtyHSRCVZT2IJFaNfIf7JsMGk3nxp8JaVEINE0D4galDp8EYCw28dzZWV7NDEg4VBc3ErbRwCxAA6V9eUAFFFFABRRRQAUUUUAFZms61o/h3S7rXPEF/Bpmm2SGW4urqVIYIY16tJI5Cqo7kkCtOvnL9q3wL4v+JvwU1TwB4JWxfUdbvdLiZdSnNvbPbR38E1xG7KrsfMijZNqqSd3AzQB6f4U+K3wu8ePdx+BvGOjeImsEEtyNO1C3uzBGc4aQQyNsU4OCcDir/hL4g+AvH8d5L4E8S6Z4jTT5PJuW028hvBBLz8khhdtjcHhsHivyy+OXjDxv4M8JfE74C+N/DvhvRdX1XSNF1G31fwjbS2EFzoWoa7baVf29zHIzSpLGkrcrIyOjkgKQRX1jreiaJ4I/bJ+GMPg3T4NLTxB4Q8R2Wow2kSwxtbaXPpslkXRABiJppFjOPlDkDg4oA+y6KKKACiiigAooooA//9L9/KKKKACiiigAooooAKKKKACiiigArzr4pfDHw78W/CUnhHxFLc2iLcW17a3ljIIbyxvbOVZ7e6tpSrBJYpFBBKsp5VlZSQfRaKAPIvhf8H9L+Gt5ruvzazqPinxL4nkgfUtY1ZoDdzrax+XBCFtYbeCOGIFikccSgM7scsxJ9doooAKKKKACiiigAooooAKKKKAOK+JHgTSPij8PvEnw28QTT2+meKdOutMupLVlSdIbuJonaJnV1DhWJUsrDPUHpXHfEH4J6F4+0bwzZx6tqPh7WPBk6XOjazprwrf2cqwNbPjzopYZElhdkljkiZHB+7kKR7NRQB5r8LvhboHwo0K80jRrm71O61W+n1PUtR1B0lvb++uSPMnneNI03bVVFVEVFRVVVAAFelUUUAFFFFABRRRQAUUUUAFeR/HL4O6N8evhrqnws8R6vqWi6VrBi+0y6VJDFcPHFIsnlFp4Z0MblQHUody5U8Eg+uUUAfNPhr9mq00vTtY8O+MPiD4p8e+HNc0q40e40fXZtPaxFvcBVZkWysbWRXCAopD4CscDOCNX4bfs9aP8P/Etr4v1XxTrnjbVtK05tI0ufXZraVtOsHZGkigFtb24LyGOMSTS75nCKGcgYr6BooAKKKKACiiigAooooAKKKKACvkHSv2M/AOl6hplkPEmv3PgjQ9WOuaf4RluLc6LbX3nm5QgLbi6eGOc+ZHBJcNGrfwkcV9fUUAfL3iv9lLwV4s8Ra/qE+v61Y+HfF95b6hr/hu1mt10jVbu3ES+ZOr273CCVIUW4SGaNJgo3g/Nu+oAAoAAwB2paKACiiigAooooAKKKKACiiigDjvHXgbQviD4R1/wbriNHa+IrC6064mhCCdIruJoXaNnVwHVWJUlSAcZBHFeaeKf2e/Dmv6D4K0/Rtb1Twxq/wAPYxFo2s6a9sL6CNoBbzI6zwTW8qToq+ajwlSwDAKQCPfKKAPO/hh8MvDvwn8MN4Z8PSXF39ourm/vL29kE15fXt5IZZ7m4kVUDyOx7KAFAVQFUAeiUUUAFFFFABRRRQAUUUUAFeafFr4U+F/jL4Mm8FeK2ubeAz295bXdlL5F5ZXlnKs1vc28uG2SxSKGUlSOzAgkH0uigD5j079lXwLcWXi//hY2rap8QdW8caWmiajqesyW63I0yLcY7a3WygtoYER3aXdHGHMp3sxYLjp/ht8CNO8A+J5vHGs+KNa8ceJG09NJg1DXZbaSa109JPNMEItbe2T944VpZGVpJGRSzHaAPdaKACiiigAooooAKKKKAP/T/fyiiigAooooAKKKKACiiigAooooAKKKKACiiigAooooAKKKKACiiigAooooAKKKKACiiigAooooAKKKwk8T+HpPE0vgyPUIW1yCzjv5LMMDMlpLI8UczL1CO8bqpPUq2OhoA3aKKKACiiigAooooAKK8u0T4z/DfxHq1romi6o91d3mqaro0araXQX7fohZb6JpDEETyijAOzBJCP3bPkV6jQAUUUUAFFFFABRRRQAUUUUAFFFFABRRXE+J/iJ4R8HXqaf4gvTBO1hfaoyrFJKUsdNVGuZ38tW2onmIOeWZgqgnigDtqKxvDniHSPFvh7S/Ffh+4+16XrNrBe2k2xo/Mt7lBJE+1wrruRgcMAR0IBqt4U8V6H420G38SeHZzPZXDSoCyNG6SwSNDNFJG4DJJFIjI6MAVZSCMigDoqKKKACiiigAooooAKKKKACiiigAooooAKKKKACiiigAooooAKKKKACiiigAooooA//U/fyiiigAooooAKKKKACiiigAooooAKKKKACiiigAooooAKKKKACiiigAooooAKKKKACiiigAooooAK/Lj46X2p/Cv9o340/GjwzfajNrfhr4T2er2ls93K9kLgXGqW6h7Yt5bQReUJvLI2iQvIPmcmv1Hry7X/gx8NvFHj61+JuuaQbnxDa6dNpBm+0TpDPp84kD21zbLIILiP8AfSFVmjcKzFlweaAPhH4G3vx68P8AxM+GU19a+LG0Txbb3Sa/P4r8SaJqNtfsbJrmG70u1t7+aWFklUZitoxH5DksuVDV5H4Ds/jHqXwi/Zz+Ic3xe8Vf258VNZh0HWi98JLc6Zc2d9P/AKPBIjJFdJHaKFuQDLvZnZjwB+kXw6/Zn+DPwq1y38ReDNFnhvrCCW1sTd6jfX8en205Uyw2UV3PLHaxuVGVhVARx93iug0z4GfC3RvDfgrwjpuieTpPw7u47/QoPtNy32O5ihmgR97Sl5cR3Eq4lZ1+bJGQpAB+e/ijxB8RtCtvEHwZ0n4h63ZQaP8AFnw34ftNauLw3GqR6XrWn2tzLbNcShjLtedxG0oc5K7t20Vu/Fnx98Q/2fbz4o/DfwV4u1LUbBdE8L6hYajrNw2qXWg3Ov6y+jXLfaLgtJIixAXMSylwjq3/ACzOK+ivjx+y74d+Jtpb2+h6bbr/AG74y0TxD4m+0XNwovLfTYltpPL2lvLk+zxoiCPyxld2Q2WPqfh/9nz4R+HfDPiPwlDoZ1Kw8Xrs1ltVurnVbnUEEflKtxdX0s08ionyopfCc7QCTQB4VoGleJvgl+0p4J+HGkeMNc8V+GvHehazPfWuv6hJqdxaXejtatHeQyzZeNJhcNG8akRbtpVBjjd+KA134jftHaB8FJvEmq+GPDdv4XvPEMv9i3j6dd392t5DaRxtcxESiK3Vy7IhUMzpvLKNteufDn4B/C/4V6tca/4S0+6fVrm2SyN7qWo32rXUdnG29LaGa/nneKBTz5cZVSQCQSAa1PiP8HPAHxWbTLjxjZXDXuitK1le2F9d6ZfW3nqFmWO7sZYZ1SVQBIgfawAyDgYAPzp/Zz1XxT4V8c/D3wZD4mutTtdR+InxPg1OcuEGqtafaHSa4SILGzGQeZgKFDnKgDFfT37R6+I9d+MXwT+Hel+LtT8KaT4ovNcTU/7LumtJ7yG0sPtCwLIvKEsv31w6ruKMrYYeteDv2c/gx8P38Pv4P8Nrpn/CK3mo3+mKlzcstvc6shjvHCvKwYSKxG1gVX+AKa4z47/AFfjX8RPhfq+rKr+H/CFzqtxfCO7uLK9WS5tPKtZLSa1KSpJHMFbcsiFQMgnpQB8Y/E34r/Fz4faX4n+CHhLW9a8QRxfEjQfCtlqsd3bf24um6zpaapPZRX99IkX2pHzbRTztuVZUyxkArP8AGPjD9oX4cfC741aXA3iLwvY6douj6job+Itf07WNc0++mvfs9wPNs727uTazIFZDOcbhKinHFfol/wAM6fBlvhtefCW48Npc+GtRuGvLmKee4muZ7xpBKbuS8eRrprneoYTmXzQQMMMDGfp/7MXwVsPCPiHwU2iT3un+Lfs/9ry3uo315fX32QgwCa9nne6IjI+RfNAUZAABIIB8x618LvFlh8evAfwNh+KvjKTw/qfhvxFq+qzvq7i/u5orrTo41W4RVaBUeTcnlBCilo1IR2U+S/D3VfivpHw8+G/xk1z4k+INd1ab4iQeDntbi6A0+fRxrc2iFbi2RQktwyp5xuHzLvwNwXIP6i3PgbwteeN9P+I9zZb/ABFpdhc6ZbXXmSDZaXkkUs8flhvLO94IzuZSw24BAJB5OD4GfCy28L6X4Mg0Tbo2ja2PEVpB9puT5eqrfNqQuN5l3t/pTtJsZjHzt27MLQB+YXxw+Jvjm10jxz8Z/hz4g8d6ufDPiPy4NcW8ttK8IW0VvqMdm+nJpr3Re/VCGgeb7MTJJlw4HFeh+PLP4jeJNN/aj+IkPxL8TaNN8LL6+n8O2en6gYLO2msdCs7/ABNEFInikkIBhkLRAFyqB3LV9b+Iv2O/2efFkus/8JD4buLuz165nvbqwOq6kmnG9uWLy3cdklytvFcsx3edHGsgb5lYEkn1CT4PfDmXSPHGhSaTusfiQ076/Gbi4/01rm0SxlO7zN0W63jRP3RTGNwwxLUAfnf4q+IPxh+MXxo1PwpY6d4wvtI8M+GPD99Fa+DNb07QW+261BJPLeXL3t3bSTqpURxRjfCpRvMXLDdq+Eb/AONHxk8WfBXwX8SPGWp+G5tW8Fa9e+IF8O6nbx/2hPp2o2VvBKLrT5JoUeQMJGe2kBXc8asqsy19neMv2Zvgz47vNJ1HXdGuIr3RrBdKgubDUr7TrhtOXpaTy2c8Lzwdf3crOvLHGWbPZ6N8JPh14d1nw9r2haJFYXnhXSZdC0vyHkSK102ZoXeBIQ3lkFreIhmUsNuAQC2QD4GsPFsdr8ANXm+J3jLxZqep+CfGfiHwpoa6Rq01lrXiCaDUJLbT7SR7cobmdlVV3sPlAaRuAzVf1XQPH/wk+EvgX4ffEXx94x1zxr43124vbnS/D1w17q90i2zyvpVjqN3cRG0s7NVjaW4aUM+1sMvmkD6f8S/sk/ATxZcWd5q2g3cdzp+qatrNvNZazqlhLFqGuOHv5lktLuJszEfdztQEqgVWIM7/ALKvwYk0S20N7PV3WxvjqVpdyeItZl1GzuzEYC9tfSXjXUAaMlWSOVUYE7lNAHkn7GXibxxdav8AFr4f+MZ9YaHwdrtpFYW/iDUIdW1SzgvdOt7pree9hklWba7sV/eOVDbCxIrH1a/OveP/ANrG6vnMlx4d8Oado1qrHPlWjaNPqDFB0Akmun3Y5YoM/dGPqn4afBP4ZfB+bWbj4d6OdKm8QyQzai5ubi5e6mgUos0rXEkhaVgT5kn35D80jM3NclqfwfZvjFrni+2iiufDXxC0D+xvE1o0jRu8tlvFlcRFcN80NxPBLhlOPKZfumgD44+DWh+MPhQv7LOtW/jvXdZg+IdhFpes6bfXfnaaYz4flv7f7La7RHbfZ5IEVTGoZ0yJCxJJ+mfgTfmy+Of7QHge0cnTdN1zSdThjzlIZ9X0m3luUXPTfLGZmA43Sk9Sa9pX4S/D5LfwTarpWIvhyUOgjz5/9DKWj2K8+ZmXFvIyfvd/Xd94BhzHwR+HGqeCbHxJ4k8WGJ/FfjrWLjWtVMLb44Sypb2lrG+AWW2tIYYt3RnDuAN2KAPbaKKKACiiigAooooAKKKKACiiigAooooAKKKKACiiigAooooAKKKKACiiigAooooA/9X9/KKKKACiiigAooooAKKKKACiiigAooooAKKKKACiiigAooooAKKKKACiiigAooooAKKKKACiiigAooooAKKKKACiiigAooooAKKKKACiiigAooooAKKKKACiiigAooooAKKKKACiiigAooooAKKKKACiiigAooooAKKKKACiiigAooooAKKKKACiiigAooooAKKKKACiiigD/9b9/KKKKACiiigAooooAKKKKACiiigAooooAKKKKACiiigAooooAKKKKACiiigAooooAKKKKACiiigAooooAKKKKACiiigAooooAKKKKACiiigAooooAKKKKACiiigAooooAKKKKACiiigAooooAKKKKACiiigAooooAKKKKACiiigAooooAKKKKACiiigAooooAKKKKACiiigD/9k=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5" name="AutoShape 2" descr="data:image/jpeg;filename=90th-percentile.jpeg;base64,/9j/4AAQSkZJRgABAQAASABIAAD/4QBARXhpZgAATU0AKgAAAAgAAYdpAAQAAAABAAAAGgAAAAAAAqACAAQAAAABAAACYKADAAQAAAABAAAB8gAAAAD/7QA4UGhvdG9zaG9wIDMuMAA4QklNBAQAAAAAAAA4QklNBCUAAAAAABDUHYzZjwCyBOmACZjs+EJ+/+IH6ElDQ19QUk9GSUxFAAEBAAAH2GFwcGwCIAAAbW50clJHQiBYWVogB9kAAgAZAAsAGgALYWNzcEFQUEwAAAAAYXBwbAAAAAAAAAAAAAAAAAAAAAAAAPbWAAEAAAAA0y1hcHBsAAAAAAAAAAAAAAAAAAAAAAAAAAAAAAAAAAAAAAAAAAAAAAAAAAAAAAAAAAAAAAALZGVzYwAAAQgAAABvZHNjbQAAAXgAAAWcY3BydAAABxQAAAA4d3RwdAAAB0wAAAAUclhZWgAAB2AAAAAUZ1hZWgAAB3QAAAAUYlhZWgAAB4gAAAAUclRSQwAAB5wAAAAOY2hhZAAAB6wAAAAsYlRSQwAAB5wAAAAOZ1RSQwAAB5wAAAAOZGVzYwAAAAAAAAAUR2VuZXJpYyBSR0IgUHJvZmlsZQAAAAAAAAAAAAAAFEdlbmVyaWMgUkdCIFByb2ZpbGUAAAAAAAAAAAAAAAAAAAAAAAAAAAAAAAAAAAAAAAAAAAAAAAAAAAAAAAAAAAAAAAAAAG1sdWMAAAAAAAAAHwAAAAxza1NLAAAAKAAAAYRkYURLAAAALgAAAaxjYUVTAAAAJAAAAdp2aVZOAAAAJAAAAf5wdEJSAAAAJgAAAiJ1a1VBAAAAKgAAAkhmckZVAAAAKAAAAnJodUhVAAAAKAAAApp6aFRXAAAAFgAAAsJuYk5PAAAAJgAAAthjc0NaAAAAIgAAAv5oZUlMAAAAHgAAAyBpdElUAAAAKAAAAz5yb1JPAAAAJAAAA2ZkZURFAAAALAAAA4prb0tSAAAAFgAAA7ZzdlNFAAAAJgAAAth6aENOAAAAFgAAA8xqYUpQAAAAGgAAA+JlbEdSAAAAIgAAA/xwdFBPAAAAJgAABB5ubE5MAAAAKAAABERlc0VTAAAAJgAABB50aFRIAAAAJAAABGx0clRSAAAAIgAABJBmaUZJAAAAKAAABLJockhSAAAAKAAABNpwbFBMAAAALAAABQJydVJVAAAAIgAABS5hckVHAAAAJgAABVBlblVTAAAAJgAABXYAVgFhAGUAbwBiAGUAYwBuAP0AIABSAEcAQgAgAHAAcgBvAGYAaQBsAEcAZQBuAGUAcgBlAGwAIABSAEcAQgAtAGIAZQBzAGsAcgBpAHYAZQBsAHMAZQBQAGUAcgBmAGkAbAAgAFIARwBCACAAZwBlAG4A6AByAGkAYwBDHqUAdQAgAGgA7ABuAGgAIABSAEcAQgAgAEMAaAB1AG4AZwBQAGUAcgBmAGkAbAAgAFIARwBCACAARwBlAG4A6QByAGkAYwBvBBcEMAQzBDAEOwRMBD0EOAQ5ACAEPwRABD4ERAQwBDkEOwAgAFIARwBCAFAAcgBvAGYAaQBsACAAZwDpAG4A6QByAGkAcQB1AGUAIABSAFYAQgDBAGwAdABhAGwA4QBuAG8AcwAgAFIARwBCACAAcAByAG8AZgBpAGyQGnUoACAAUgBHAEIAIIJyX2ljz4/wAEcAZQBuAGUAcgBpAHMAawAgAFIARwBCAC0AcAByAG8AZgBpAGwATwBiAGUAYwBuAP0AIABSAEcAQgAgAHAAcgBvAGYAaQBsBeQF6AXVBeQF2QXcACAAUgBHAEIAIAXbBdwF3AXZAFAAcgBvAGYAaQBsAG8AIABSAEcAQgAgAGcAZQBuAGUAcgBpAGMAbwBQAHIAbwBmAGkAbAAgAFIARwBCACAAZwBlAG4AZQByAGkAYwBBAGwAbABnAGUAbQBlAGkAbgBlAHMAIABSAEcAQgAtAFAAcgBvAGYAaQBsx3y8GAAgAFIARwBCACDVBLhc0wzHfGZukBoAIABSAEcAQgAgY8+P8GWHTvZOAIIsACAAUgBHAEIAIDDXMO0w1TChMKQw6wOTA7UDvQO5A7oDzAAgA8ADwQO/A8YDrwO7ACAAUgBHAEIAUABlAHIAZgBpAGwAIABSAEcAQgAgAGcAZQBuAOkAcgBpAGMAbwBBAGwAZwBlAG0AZQBlAG4AIABSAEcAQgAtAHAAcgBvAGYAaQBlAGwOQg4bDiMORA4fDiUOTAAgAFIARwBCACAOFw4xDkgOJw5EDhsARwBlAG4AZQBsACAAUgBHAEIAIABQAHIAbwBmAGkAbABpAFkAbABlAGkAbgBlAG4AIABSAEcAQgAtAHAAcgBvAGYAaQBpAGwAaQBHAGUAbgBlAHIAaQENAGsAaQAgAFIARwBCACAAcAByAG8AZgBpAGwAVQBuAGkAdwBlAHIAcwBhAGwAbgB5ACAAcAByAG8AZgBpAGwAIABSAEcAQgQeBDEESQQ4BDkAIAQ/BEAEPgREBDgEOwRMACAAUgBHAEIGRQZEBkEAIAYqBjkGMQZKBkEAIABSAEcAQgAgBicGRAY5BicGRQBHAGUAbgBlAHIAaQBjACAAUgBHAEIAIABQAHIAbwBmAGkAbABldGV4dAAAAABDb3B5cmlnaHQgMjAwNyBBcHBsZSBJbmMuLCBhbGwgcmlnaHRzIHJlc2VydmVkLgBYWVogAAAAAAAA81IAAQAAAAEWz1hZWiAAAAAAAAB0TQAAPe4AAAPQWFlaIAAAAAAAAFp1AACscwAAFzRYWVogAAAAAAAAKBoAABWfAAC4NmN1cnYAAAAAAAAAAQHNAABzZjMyAAAAAAABDEIAAAXe///zJgAAB5IAAP2R///7ov///aMAAAPcAADAbP/AABEIAfICYAMBIgACEQEDEQH/xAAfAAABBQEBAQEBAQAAAAAAAAAAAQIDBAUGBwgJCgv/xAC1EAACAQMDAgQDBQUEBAAAAX0BAgMABBEFEiExQQYTUWEHInEUMoGRoQgjQrHBFVLR8CQzYnKCCQoWFxgZGiUmJygpKjQ1Njc4OTpDREVGR0hJSlNUVVZXWFlaY2RlZmdoaWpzdHV2d3h5eoOEhYaHiImKkpOUlZaXmJmaoqOkpaanqKmqsrO0tba3uLm6wsPExcbHyMnK0tPU1dbX2Nna4eLj5OXm5+jp6vHy8/T19vf4+fr/xAAfAQADAQEBAQEBAQEBAAAAAAAAAQIDBAUGBwgJCgv/xAC1EQACAQIEBAMEBwUEBAABAncAAQIDEQQFITEGEkFRB2FxEyIygQgUQpGhscEJIzNS8BVictEKFiQ04SXxFxgZGiYnKCkqNTY3ODk6Q0RFRkdISUpTVFVWV1hZWmNkZWZnaGlqc3R1dnd4eXqCg4SFhoeIiYqSk5SVlpeYmZqio6Slpqeoqaqys7S1tre4ubrCw8TFxsfIycrS09TV1tfY2dri4+Tl5ufo6ery8/T19vf4+fr/2wBDAAICAgICAgMCAgMFAwMDBQYFBQUFBggGBgYGBggKCAgICAgICgoKCgoKCgoMDAwMDAwODg4ODg8PDw8PDw8PDw//2wBDAQICAgQEBAcEBAcQCwkLEBAQEBAQEBAQEBAQEBAQEBAQEBAQEBAQEBAQEBAQEBAQEBAQEBAQEBAQEBAQEBAQEBD/3QAEACb/2gAMAwEAAhEDEQA/AP38ooooAKKKKACiiigAooooAKKKKACiiigAooooAKKKKACiiigAooooAKKKKACiiigAooooAKKKKACiiigAooooAKKKKACiiigAooooAKKKKACiiigAooooAKKKKACiiigAooooAKKKKACiiigAooooAKKKKACiiigAooooAKKKKACiiigAooooAKKKKACiiigAooooAKKKKAP/0P38ooooAKKKKACiiigAooooAKKKKACiiigAooooAKKKKACiiigAooooAKKKKACiiigAooooAKKKKACiiigAooooAKKKKACiiigAooooAKKKKACiiigAooooAKKKKACiiigAooooAKKKKACiiigAooooAKKKKACiiigAooooAKKKKACiiigAooooAKKKKACiiigAooooAKKKKAP/0f38ooooAKKKKACiiigAooooAKKKKACiiigAooooAKKKKACiiigAooooAKKKKACiiigAooooAKKKKACiiigAooooAKKKKACiiigAooooAKKKKACiiigAooooAKKKKACiiigAooooAKKKKACiiigAooooAKKKKACiiigAooooAKKKKACiiigAooooAKKKKACiiigAooooAKKKKAP/0v38ooooAKKKKACiiigAooooAKKKKACiiigAooooAKKKKACiiigAooooAKKKKACiiigAooooAKKKKACiiigAooooAKKKKACiiigAooooAKKKKACiiigAooooAKKKKACiiigAooooAKKKKACiiigAooooAKKKKACiiigAooooAKKKKACiiigAooooAKKKKACiiigAooooAKKKKAP/0/38ooooAKKKKACiiigAooooAKKK5rxh4w8PeAvDt14r8VXRs9MsjGJJFiknctNIsUaJFCrySO8jqiIiszMQACTQB0t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OmoftWfBXSbC51XVb3WLKysonmnnn8Oa3FFDFGpZ5JHayCqqqCWYkAAZPFfQ8Usc8STwsHjkAZWHIIIyCPrQBJRRRQAUUUUAf/U/fyiiigAooooAK+Q/wBq7xNe6BH4Otte8Van4E+HmoXl0niLXdIDR3NtshzZxPdLHIbOCaXIkuAFIKogdN+a+vKCM8GgD8ntX8Z/Bfwolle/sz/HjxB44+IEl1bDT9BTxLceKYNTaSZElhurWdrkQxNGW3z5iMI/ebhtwf1hrh/E/hC8v/D97pvgfUx4O1S7khcajaWlvNKgjmSSQGOZGjbzUVoyWBIDFhhgDXcUAFfP/wC05/ySST/sOeGP/T7Y16V438MeIvFFlb23hzxfqHg+WGQu8+nQWE7yrjGxhf21ygGecqqtnvjivif9rD4f/FDw58E77V/+FxeINRMWseG0WK40/QRHvm1uxjVz5OmRvmMsHUbsFlAYMuVIB+h1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yH7SP/Ju/wAUv+xV1v8A9IZq9R8Pf8gDTf8Ar2h/9AFfL3xL8EeNvB/7PPxiPjD4h6p47F34V1byBqNnplqLXZY3G8x/2daWu7zNwz5m7G0bcZOfqHw9/wAgDTf+vaH/ANAFAGvRRRQAUUUUAf/V/fyiiigAooooAK+aP2of2ZfBv7TXgm10PX4beLW9DuFvdHvriE3EdtcKyM6Swhk823nVBHNGSNy8ghlVh9L0UAfKFj+w3+yXYzW97D8LdFiurdkkV0ib5ZEIIK5bsRxX1fRRQAV8p/tq/wDJveo/9hzwp/6kOn19WV8p/tq/8m96j/2HPCn/AKkOn0AfVlFFFABRRRQAUUUUAFFFFABRRRQAUUUUAFFFFABRRRQAUUUUAFFFFABRRRQAUUUUAFFFcP4x+J3w2+HkIuPiB4s0nwzEcYfU7+3slOeBzO6DntQB3FFfK3iH9t/9kzw48MEvxQ0bVri5YJFBosra3cOzHACw6atzIT9F4HPSo9c/a68IWFrFceGvAPxB8WNcbBEmneDdYh37yAD5uoW9pCF5yWaQKACSaAPq2ivlHVvjv8c7rTYbrwH+zv4kvbicqFXWtX0DSIkywBMhjv7yZQBknEJbjhTmm61rH7cOqwwnwv4U+HvhxpQu86jruq6q0WSNx8uDTbJXKjPyiUAnHzgc0AfWFFfLsngv9r7WLW0/tH4p+FdBmVla4XSvCVzMWUH5lWW91iUcjo3k8ehpmnfAj4yzaabLxZ+0N4rvZnXDSafpnhzTuc9V/wCJVM68ej5757UAfUtFfIJ/Zn8EeH2fVPiH8WPHesxtGUc6l4xvdMtyFBJYx6ZJYRggZJwAMDmvMLv9nT9g7VtdWa90Gbx7qVsnyedfa54qWNXO7A3z3kaFiORwTjmuLE5lhqL5a1SMX5tL8zhxOZ4ai+WtUjF+bS/M+8dc8T+GvDMH2rxJq1ppMPXfdzxwL+cjKK8iuP2qP2YbS4ltLv4v+D4Z4XZJI38Qaero6nDKymfIIPBB6V45a/BH9nC4tmTw3+zDpd7HCQqvd+HdHst4wMn/AE0pOcdMsnP05r1fRvDOt6La/avDfww8LeGWhB8ovdpE0S5Jyy2tiyr1yQshGc8nrXMs6oP4VJ+kJtffy2/E5453Ql8Ck/SE2n6Plt+Jnah+2Z+yZpgzc/GDwq/OP3Or2s/r/wA8nf0/zkVzEv7eX7KIv30vTvHB1m6iYo8ek6XqWqlGGeG+xWs237p6+h9K6TUvirPoCG18YfFPwPoV+IhI9v5ZeRQf7ok1GN3HBAPljPp2ri9N+NGk+JLh49J+J+p6ybdijHw54TubqFyOSFl+y3qMR6q+PWuWfEEU0nTf301+DmmfRYfIs7rU/bUcsryhvdQVv/SjurL9rD4Q6kCdOt/Fd0B18rwT4nfHOP4dMPcGi6/al8C2+7yvCvju5wcDy/A3iMZ9xvsF/WuNvPE13qkK3aW/xO1oOwTyIrGHSW5DLk7o7AgA8/e9D0q9fWniB7Yw2/wu8bairL0u/FdvFk+4XWXH6fhS/titK7hS082//bYz/M2XDOct2lQhT8qlanTf3Ns1G/as8PM8Udn8O/iDdPMwQAeENUhAyu7LNPDGqjtkkc8dc1JqP7SuqWUAntPg14+1AEx8RadZRHDqGyRcX0ONucNnofzrnrPwP4wvojFf/CDRUtoi2z+1vFVzcybCerYsbkAkYJG8gdM1zuoW1lpB8uXwl8KdO3MoVbvWDI23kt8z6ahJxjAx+PHPThsTj6ztSw/N6c7/APcZL4bzWMuWp7Bef1mm/wAkzrbr9qu+spUiuvg94yhLqpzLL4dhALfwky60gyDx6emaqTftdW8LNHJ8NtcjlXqkut+DoyPqG8QZH5V5lbePvDemxW+pr41+Cfh6GVFUtG8dwpkDNkJL9qtQwAzgbc5zW3afHbw2qSi1+M/w3DRHDNp2jzXSj23x6sQeox9a9elw7xHVV4YGf/gub/8AkSKmR1Y/xMfh4v1qT/GMLfcad3+2ZfQHEPwt1OXnj/io/CWT6cJrT1gal+2t42htZZdG+CWr6hOjbREuu6E7H5d2T9nvJzjHYKx9qtyfGO9uradH+MsrJuBWXQ/A19KwABYiMut6j5HGQren3q0LXx9qtyYrex8Z/E/WnmVm3W/gmOwjAHT95faJCmfoxJrV8JcTdcJOK7uk0vvdRIVTI7K8c1w7/wC4df8A+RRmw/tSftEahI50v4DloAY9jT6tqCsVZNzllh0OcDa3yjDHd14rZtv2gf2n7y5+zW3wNsh8pfdLruqQqBkYBL+HgM89ASevpWVbv8SNXluXi0T4t6nE26JftV94Z0mFhux5i+XcW1woxyPk3Y/hz0iXwd8Ybu/Sy0nwL4pW1gRmafXPiPcWSu7k4VBpjX0jYxyX2BQRtDcgUuEc9k7SnRjbe9SlF/c6r/z8hvK8NFL2mYp/4KE3/wClzj+Ru3vxn/bGdtmlfArR3yPvN4ouNv5SaRCazrb4lft8XPlCT4P+GLYGVRI/9vvIVi43FUaOLc2M4BYD3p+ofBn4xatuhu/C+leQ4YN5/wAR/Fl3njgFTaRAgnGeeOuD0qun7LnjjVrqSfWbbwJaRyRRxYn0nVdcm2R8hDNc6pbAjcWOdncZBNL/AFRx8da+NpxX+OMvwhTqMUMsy1/Fjq9/KhS/WqaN54v/AG5poVEPh3wnoknmTFnu0a6jEQH7ofu9UhbdnBY8jggAcGubn8f/ALZVjaPe6z4u+FmkRR7mkN7Z3cYjQHguy626jPXrgetdJJ+ybr0qvELn4f2ybGCGD4fwlwxHylmn1Gbdg84wM+tbVp+yfPYymXS/FtropYYZtL8K+H7d2OVIy0tlP0we38R9sJ8KTdv+FWC+U3/7rImOW5dHV4vES8uShG/zvK33M8ol+Nfx4a3d7r41fBqDaMg2v2ov16YfUZu3cKfp6S6b8afHU6yS33xq0TUDvSEDQPDl3qUaSEM239ykzHcBnOeOB3yfoeD9naWWVpdd+Jni/UEJjIht7210eFTH0wuj2tkSDwCGLZx9cvvv2U/gxriQxeLLXWPFEMJRjBrfiLWdUtpChDKZba7vJIJAGAOGjIzzjpVf6sYNNLEZnOXfkpXX41KL/BFRoZU23OnXkv8Ar/CP/pOHf5nztrviz4m3EFvf2nxo8W2UaRjK2Pw6Zo5c8hy13p55PbaVX2rhY/2i7/SJVfUvjNr17FHhZFm0nwvppUllj/eC8lgdG3lgcqACrAgEYP3DB+zN+zjbIiQ/CvwqojIZf+JJYkhh0OTDnPv1ru9I+HHw88P2kNhoPhfS9NtrcBYorayghjRR0CqiAAD2qf7AylL3q9eXo3D86lT8gVHKo/BhZv8AxYio/wD0hU/zPzq1b9qXwHJaNcX3xJ1uYMGytrr3g2Bjnj5Vt79nBHQYGe/JGa429+Kul6uk4trj4pvEfl8yLW5CrYYDEf8AZsNy5PLf6sH7v0r9d4444Y1iiUIiABVUYAA6AAU+n/ZOS2ty4j/woX60WKE8Gk08HB+tTEv/AN2D8n/DfjHxfYjy7Tw38RtRt1y6vf6r4xYsgzgkjQMkkHOAxPp0Fat/rXj3WJ5Wsfg/rOqzOwQG6v8AxMvBDbi0l5bWII+UAYznP0r9S6KmOUZHHbCyk/784v77Uot/eCeXp80cuo/NVZf+l1ZH4sfFDwV8Ql+HPifVr74NSadDYaRdzT3kqPMsKx2jvJIhuNfLYjYH79tL2PlyDIb9kPD3/IA03/r2h/8AQBXl37SP/Ju/xS/7FXW//SGavUfD3/IA03/r2h/9AFKVDBw/3TDxpd7OTv2vdv8AC25nXqwnbkowh/ghGF/XlSb8r3sa9FFFSYBRRRQB/9b9/KKKKACiiigAooooAKKKKACvlP8AbV/5N71H/sOeFP8A1IdPr6sr5T/bUJH7Pmo4/wCg54U/9SHT6APpXUvEGg6M6RavqVtYvIMqs8yRFgO4DEZqzLqem29h/ak93FHZbVfz2kURbWxtbeTtwcjBzzXGeLvhL8KviDfQ6n498GaL4kvLePyYptT062vJY4sltivMjELkk4Bxkk1tah4I8Gat4VXwLqmgafeeG0hht10ua1iksRDblTDGLdlMWyMouxduF2jGMCuzkocsHzu/2vdVkvJ82vo1H1JvLXQ1dN1nR9ZR5NIvoL5YyA5glWUKT0BKk4qtF4m8OT3/APZcGq2kl7uZPIWeMy71zuXYDuyMHIxxWN4O+G3w7+HaXUfw/wDC2leGVvyhuBpljBZCYx52GQQIm7bubbnOMnHWsSy+CPwY0zxEvi/TvAPh+111J2uV1CLSrRLsTuSWlE6xiTeSSS27JJPNV7PDc0/flZfD7q1fmuf3fVOXoK8tNDuNS8QaDozpFq+pW1i8gyqzzJEWA7gMRmrMup6bb2H9qT3cUdltV/PaRRFtbG1t5O3ByMHPNcZ4u+Evwq+IN9Dqfj3wZoviS8t4/Jim1PTra8ljiyW2K8yMQuSTgHGSTW1qHgjwZq3hVfAuqaBp954bSGG3XS5rWKSxENuVMMYt2UxbIyi7F24XaMYwKnkocsHzu/2vdVkvJ82vo1H1HeWuhq6brOj6yjyaRfQXyxkBzBKsoUnoCVJxVaLxN4cnv/7Lg1W0kvdzJ5CzxmXeudy7Ad2Rg5GOKxvB3w2+Hfw7S6j+H/hbSvDK35Q3A0yxgshMY87DIIETdt3NtznGTjrWJZfBH4MaZ4iXxfp3gHw/a66k7XK6hFpVol2J3JLSidYxJvJJJbdkknmq9nhuafvysvh91avzXP7vqnL0FeWmh3GpeINB0Z0i1fUraxeQZVZ5kiLAdwGIzVmXU9Nt7D+1J7uKOy2q/ntIoi2tja28nbg5GDnmuM8XfCX4VfEG+h1Px74M0XxJeW8fkxTanp1teSxxZLbFeZGIXJJwDjJJra1DwR4M1bwqvgXVNA0+88NpDDbrpc1rFJYiG3KmGMW7KYtkZRdi7cLtGMYFTyUOWD53f7XuqyXk+bX0aj6jvLXQ1dN1nR9ZR5NIvoL5YyA5glWUKT0BKk4qtF4m8OT3/wDZcGq2kl7uZPIWeMy71zuXYDuyMHIxxWN4O+G3w7+HaXUfw/8AC2leGVvyhuBpljBZCYx52GQQIm7bubbnOMnHWsSy+CPwY0zxEvi/TvAPh+111J2uV1CLSrRLsTuSWlE6xiTeSSS27JJPNV7PDc0/flZfD7q1fmuf3fVOXoK8tNDuNS8QaDozpFq+pW1i8gyqzzJEWA7gMRmrMup6bb2H9qT3cUdltV/PaRRFtbG1t5O3ByMHPNcZ4u+Evwq+IN9Dqfj3wZoviS8t4/Jim1PTra8ljiyW2K8yMQuSTgHGSTW1qHgjwZq3hVfAuqaBp954bSGG3XS5rWKSxENuVMMYt2UxbIyi7F24XaMYwKnkocsHzu/2vdVkvJ82vo1H1HeWuhq6brOj6yjyaRfQXyxkBzBKsoUnoCVJxVaLxN4cnv8A+y4NVtJL3cyeQs8Zl3rncuwHdkYORjisbwd8Nvh38O0uo/h/4W0rwyt+UNwNMsYLITGPOwyCBE3bdzbc5xk4618mal4//ZK0X4jXFn8Kfh3YfEX4laddLLcJ4P0KzvLqyup5ZY2kvNV2xWVnKJI5PMFxdxyjrtORmvZ4bmn78rL4fdWr81z+76py9BXlpofaGpeINB0Z0i1fUraxeQZVZ5kiLAdwGIzVmXU9Nt7D+1J7uKOy2q/ntIoi2tja28nbg5GDnmvhjxT8NPj3+0Be2Wr+NPhz8OvAsIs5oRN4hsh42123JcmFVRVsrOEDLMyrc3KbjxnnO637FOkeK9C0zw78Z/iR4q8caRY2UNlJosNzb+HtAkWAoYwNP0SCzwkZRfLR5ZNmBg8A1PJQ5YPnd/te6rJeT5tfRqPqO8tdD6R8RfGP4ReELIan4s8caHotmWCia91O1toyx6DfLIoz7Zrx4/tq/s13HiJ/Cvh7xVN4q1JFV9nhzSdT1+Mh87ds2l2tzEScHgPmsz4c/sZfBD4b+PdQ8QaN4K0R9Hj07TbbSYrq2F9d2V1bSXrXc4uLsSy7rhJ4UZ/MLMIgGOFWvZYvg/8AA/w3rZ8dw+CfDul6xDK9ydUXTbOC5SZ8l5ftAjDh2ySzbsnJyaco4VOd6krJaPlWvr7/ALq805ehLk0ru3nqeJxftcXWq3d5ZeGvg347uWt9wim1OysPDsE5UA5T+2r6ymK8gbhEe4wSCKnT4j/tfa/4bm1fTvhh4S8Hs3zQN4g8WzXBEbfcaWPTtMlhyeCQt0RzgMetdV481P8AZX8a6lY3Hjmx8OeNdSCmC23afDrtyicuUURRXDoucnGAM+9bF7rXg3xHoX/CurT4aah4g8Mx28MQsptIgtdL8mHaYYlh1JrZCsexSqqhC4GOgryP7ayy0VHEc0r+8opSa9LSbbtrZqPr1PKefYS7jGrGT7RfM/ujdnmf/CK/teePdHWNvjJ4T8J3CS/vn8M+Gnv5VTcGCifUtRmi3FQVybXoSQM4IXUvgJrfi+O10XxX+0Z42u7qFwJodKu9F0Uyshyyf8S7TobhQcYIE24DOGFd74N0C/8AA8lxa/DL4PaL4Ptr8RtctHcWenCV1B2700+3n37MkZJ4yccc1gab8B7seJJvGMfhjwH4Y1w3DXMWoWGgLeaissnLym7c2x8xyWy2zJzznmq/tPCOU1SVWVvh/d8t3588opLzTl6E/wBs81lSpTk/8Lj+M1FfiY3iP9kH9mvVYre0+Jh1bxPtVfl8ReK9av0lCMGBaC6vmhYBgDjy8AjpXdaT+zJ+yv4YgttX0r4XeELFbRQ8V4NHsA6huAwnaLdzn727nPWsf4g/s3+APH0EWr/GTVR4gewhMRu7+w0dPLhJ3MqytZeZEmcniQEE5BB5rzm71D9jJ7bTfh3NqY8Z29vBFFb6XaT6l4htvJg2rEn2S0NxAETChU8sKuAABxXPUzGMVT5ly3fvc7irK/2bSlzO3R8uul+p7OV5ZnWYOX1DAymlvu2u9+SM9vNn1LJ8RfhfoSLp8nibR7BYFwsP2y3j2qOgCbhgewFc0nx18AXz+T4ba+8QzswRU06wuZlYnpiUosOPUlwBzkjBrxX4SXeg/D/w+ulfDL4I6rHfCBftF1b6TYaBHdyxllUyNezWszdMgtGSAQcc4pbD4YeN7rWbXx34c+Dnw88EeJJZpLqXULwDUNTimmDF5C1nZ2+ZWLHey3Rzk/Me8fWY1HJwqyUbe7+5bd7bN+05Vr1XN3serDgvOJJSxFWlRXVSlDnjdX1j7Tmuv8DPatR+IvjSKaGKw8Dy24mG7fqup2NkoXHPEMl0+c4GNn1IqZpvjFevLdz3nh3w/pjRgo4W51OQFh94yM1lHjkY+Uj6188fGT4D+C/FdhceJ/2qPiBpMdggEFvONL0jSobWNz/qku9SS9uRuZuNlwvOMDdyfLX0r4BeLfDun+HPg/8ADfxH8ZmtrGez0u51I3w8OW6WxWFMXesPHYeWpACfY4pjtU7EI6+zlfBWOx9OFWl7ZwvacpclOEf+4kWltracoa6XMq3DeWUlbFZpOb6KnDTbS7caMkr6O3N3Sex71rfxE8BaFbPZeMfjw91qCSCN7bR/7PNz5jcBVtbW3ubrvwMtjqfWsqLVfC+uTz+HdH8H/ELxekSqTLfXl1plvKw5xjU72xLHjJxEQO3pVb4X/BD48eB/CUnh3w5eeAvhp58UEMjaD4emv7uQwRLH9olupLixhlnZt7Zks2Vc87+cn/DB3wg1fxL/AMJh49v9T8Taq63BlkT7FoYlluwRcSSNoVrp8srSbjnzZJOCR/E270o+HmSRnP69mCcUtFGnKtO9tnzz9lvpdVGtL66GX1PIqS5Y4GVaSur1arlBrvy8sZr0cuqvscb4j8ZaL4At0ttY8I/DL4ZaqqPJbw+Kdetm1AwYZRJ5FvbMXz6LcNu+7nJyLVn8aL3Xruyt7T4rTyW0cCTSW/gbwJqOoRkNuACXbw6nFtJBP3FJwDgA8/RPwa+Avgn4Nah4rvPDGgaTpX9ual9ot2sLSOCSKyW3hiS3d1QMQsiSOBkjLk9S1e8UpZLw7hJeyoxq1FZe8pwpJuyb9yNOVrbfG9j0sLnyw6awGCoUU76Kkp/jVc36WtY/PyCTUPEuqzz6PoXxb8byThd7ane/8Ilp8aFihHlNJpLn+8RHbyMR+ApNN/Z5+I2uahZ6hdeAPAvhyBYHLnX7zVfHV4JHK/uwlybCJABklhNJggADkkfoJRWqx+X0v93wFO/SU+apL58z5H/4Aby4yzl6LGTitrQlyRt/hjZI+T/DH7Pfj/QZXa18f2HhdJXBkHhHwrpmkNIgTaFZr0alnHHPBwMCuqi/Z5gmuvtuvfEbxtq82Ao3a5JYoACp/wBVpqWkZJK5yyk8kfdOK+hqK3hxXjYK1Fxp/wCCnTg/vhGLPn8TOdebqV5OUn1k23+LZ8/S/sz/AAzvcNrV34l1dg+//TPFWuzJncHA8s3vlgZHQLjHB4JFW5P2aPgnMR9q8Om5A6LPe3kydCPuyTMOhI6V7tRQ+MM2/wCgup/4HL/M5/q9P+VfceCR/ss/s3JM1zP8MvD15M2cvd6bBdsckk8zq56kmut0j4J/Bnw+WbQfAWgaaWABNtpdpDkABQDsjHZVH0AHYV6dRWFfifMqq5auKqSXnOT/AFKVGC2SMS08NeHNP2fYNKtLby+F8qCNNuOONoGK26KK8epVlN3m7+paQUUUVmMKKKKACiiigAooooAKKKKACiiigAooooAKKKKAPF/2kf8Ak3f4pf8AYq63/wCkM1eo+Hv+QBpv/XtD/wCgCvLv2kf+Td/il/2Kut/+kM1eo+Hv+QBpv/XtD/6AKANeiiigAooooA//1/38ooooAKKKKACiivD/AIx/GHUPhrc+HfDnhTwneeOPFniuW4TT9LtJ4LQGGzjEtzPNc3LJFFHErKOSSzuqgckgA9wor4Lt/wBsvxhfaPJ8TrP4UXsPww0m8XT9Z1W71GGHUrK4jlW3vWTTRG/nQ2NxuimcTgsUdowyrlvvSgAr5T/bV/5N71H/ALDnhT/1IdPr6sr5T/bV/wCTe9R/7DnhT/1IdPoA+rKKKKACiiigAooooAKKKKACiiigAooooAK+evip+0NofgXXB8OPBOlXHxB+Jt3aTXVp4Y0qSJZ1jjVSs+oXMpEGn2rM6L51ww3bsRJKw2Vyvif4qeN/ip451b4P/s93KWCeHJTbeKPGE1uLm00m4Kbv7O06NyI7vUwGVpd26C0Ujzw8rCA9Z4V8P/Cb9mPwpD4U8PxXNzqGqSTXcv8ArNS17XtQYNJPdXMnzTXM8pBLSuQicICkYVRhicTTowdSrJJLqzDE4qnRg6lWSUV1ZxcvwC8dfF8yXX7Tnij7fpExbb4O8Oyz2OhIhZtqX1yDHeam23buEhhtmIP+i96+iLKz8A/C3wxb6bp0GmeEfDunjy4YYlhsLKAO2dqIuyNMsegAyT61x+Pi74vBB+z+A9P8z/pnqOpyRrJzz/x6wF4x/wBNyCfUVf0T4OfD7SJFvbrTF1zVAY2fUdWP2+9eSIBVcyz7ipG0YCbVHYCvM+v4ir/u1LTvO8fujbmfmmo+TZ5n9oYir/u1Ky/mneP3Rs5PzUlHyZVT4tW2tbv+EB0DU/FKbXK3NvElrZMUcoQtzePCknIPMW8UqS/GzWpIz5GieFrZom373n1a5EhI24C/ZIlAGT95+3HWrPjX40/Cv4eXQ03xb4ltLTUneFFsI2NzqDtcMFiCWcAkuG3EjG2M1yH/AAs34p+K5RH8OPh1Pb2TpcAal4ouf7HiEkTBE22aR3F6yvyR5kMPA6/MDXNODb5a2IbfWMFb8rzX/gR9Ng/D/NsTSjiMRNxpy+03GjTfX3ZTabdukZtvojn9G8N+P9f+KWveE/G/ivV7rRdC0zR762lsgNJiubq/kv47mJntlV2SJbeFlQS7l3/Ozblx6Onwg+D+iQ3GoX/h6wmU5ea51MfbHwO7TXZkbAHq3AryCx0n4nePvHfiT4deOPiJeaXJpGk6TfTQ+F7OHTIR/aj3ke1Lq5N5dsVNo/zK0J+YEc8L6DZ/s0/BOHUpNb1fw1H4k1OaNY5LrXpptZlcJ05v3mCn/dA9qUcopN3+rpvvN8z+TfO/xR0x4K4eo64rEe0l05KcqnbRyrOm11+HmWnVMm1H9oD4EeFpLXRIPFWn3NzJJ9nhsNIDalcB0Unb9msFmkUAKeqADGKon4z+K9aS8XwH8LvEepvbSrEk2ppb6HbSbgCXH26VLrYM8kWx6HAPGfadH0LRPDtkum+H9Pt9MtE+7DaxJDGPoiAAflWrXrKhWas5pLyX6u6/A9ZZjlFBfuMJKbX/AD8qPl3/AJaaptaaW52eDzWP7SXiE3StqvhrwVbyKBCLe2utduUOBlmllewiz148lgMdTnhifBTXdVNjN43+JvijWZLQfPHaXMOi28rHqSumQ282PQNM2Prg12XxD+MHww+FEEE3xC8S2eiy3gY2ttLJuvLsqyqVtbWPdPcNuZRtiR2yQMcivMU+NHxU8X3CJ8KvhNqM1gZJIzqfiq5Xw3bEJgB47Zo7nUWBJ48yziBAJDdM/Q4HgjF4mksQ4P2b+1OShB26JzcYN+S18jF8b4il7mGjCnbbkpx5lpbSbTqffM6mw/Zu+BdlPcXlx4MsNXu7tt81xqyNq1xI3q01808h44+904rU8efFz4MfArRYV8eeJdK8JWdvbO9taSyxxSvBbgAi1tE/ey7eAEiRj0AGcCvOrb4P/GPxytvdfGn4mXFtCEtmk0bwXG+hWRlj3NKsl80k2pSq5KrmKe2BVeUyxr0n4d/A74T/AApuLvUfAnhu2sNT1Bpmu9SkL3ep3Rnk82T7Rf3LS3UwZ/mxJKwyBjoK9Sjk2S4J/vqrqP8Alox5Yvy9pNJp+lKafRnj5lxBmOOt9arSnbbnk5W+Tb/NHj3hH41fGbxv4c01fAnwyv7u5kVkn1jxRMnh7TiVjLCSOBY59QkDPhQPsUaNyQ4GCegtPhh8ffFSJP8AEr4rnSFkhiEmn+DtMg0+FZQQzg3mo/b7l1OMBozAcZ4GePfPDeuQeJtBsdftY2iivoxKqPjcoPY44rbrLCcT06VGCy+hCKsvekvaTkujcqnMlLq3CMPQ8PB0U6UHzuSste+m/wA/M8L8I/s1fBLwbrA8UWXheDVPEfmLOdZ1h5NX1UzIuwOL2+aadDjsjqvoBXsWsy3Nvo99PZZ+0RwStHgbjvCkrgc557VpVU1C8TT7C5v5FLJbRvKQOpCKWIH5V5maZvisZL2mLrSnJK15NtpfO+nkejhaajOKjHrt3MDwLe6rqXgjw9qOvFjqd1p1pLdb0Ebee8KtJuQBQp3E5AAx0wK6qsXw3rcHibw7pXiO2jaKHVbWC7RHxuVZ4xIA2OMgNg4rarzKXwrW51Zhf6xU5o8ru9O2u3y2PM/h5q/ifVNT8bw+IjIYNO16S207fEIgLIWdrIuwhV3r5ryfOdxzkZ4AHplch4V8Y2fiu88RWdpBJC3hzU30yUvjEkiQQ3BdME/LtmA55yDXX16ua83tnzU+R2jov8K1+e/zOCG24UUUV5xYUUUUAFFFFABRRRQAUUUUAFFFFABRRRQAUUUUAFFFFABRRRQAUUUUAFFFFABRRRQB4v8AtI/8m7/FL/sVdb/9IZq9R8Pf8gDTf+vaH/0AV5d+0j/ybv8AFL/sVdb/APSGavUfD3/IA03/AK9of/QBQBr0UUUAFFFFAH//0P38ooooAKKKKACvH/i58FfDfxgg0eTVNT1Xw/q3h+eS407VdEvGsdQtTMhimRJQGBjlQ7XRlIOAcZAI9gr5h/aJ8feLvDureBfAvhfxPY+A08aXl3bz+Ir+CO5W1NrB50dtbxTskJubk5EZlLKFR/kdtooA8k8U/srfCf4WeHZb3UPGnirTvhlDd2F1qfhmGVr+yv73zoY0km2W01+wuJ9sl0qShJXLPJhd9ffNfn74+1f4tfAHQ4PH1x8dl8diO6tYx4f1fTNKifVvtMyQm3sZNOjtpluGD5hx5i7gAy7ckfoFQBxPjfxxb+BrK3vbjR9V1kXMhjEek2Mt9ImBnc6RAlV7ZPGeK+Jv2sPjNY+Jvgtc6JF4S8T6c9xrnhcie/0W5tbZNmvWD/PK6hVztwuerEDqa/Q+vlP9tX/k3vUf+w54U/8AUh0+gD6sooooAKKKKACiiigAooooAKKKKACvmb4ueN/EnivxbB+zz8J72aw8Q6jbLea/rVuoP/CO6PISgkVmyv2+8KtHZIQdoWS4YFYgsne/Gr4lXPwy8GrfaHYf2x4o1y7h0jQNO5AvNVvMiFHI5WCJVee4cf6u3ilk524PkPw08FXejW178NdA1m51jVLi6e/8c+LiFhmvtVnUeZb22ziN9oWNUQ7bO2SOJW8zaRxY3GxoxWl5N2S6t/1q3slds4sdjo0Yq6vJuyXVv+tW9krt6HZ+F4dI8JaBB8F/2d9Jt7LTvDGLCW8YFrDTmOXmyxO+8vCWLyDcSZXLTyByc+gaboHgn4XadqPifV76K3luNsmpazqk6LLK2FQGWeQqqIMAJGu2NeiqM15zffEiw0lJ/hT+z3osHiDXtIVrZhGfL0XR5Q4QnULpT99WLO1vFvuHKsCEzvG3o3wR02+1mDxl8WrxPHfiW1aQ2slzbiPT9OV5FdVsbEtJHEy7EzM7STsVyZMYUeTh6U5z9pO06i6/Yh5R7vo3u+rimkvpMBwXGgoY7PqnLJ6xgledrfZi7ckWnb2k2pSTvCMo+6smP4u+NPiF50PwR8Lm7sMER+IddL2OkyZRGV7WFVN3eL8zDISKMlTtmwQTYHwh8ceKZ3m+KfxE1DULR5fMGl6En9hWAQxeW0MkkLyX0qbiW5ugCcZXAxX0BRXq/UubWtJy/Bfct163PXfFfsPdy2jGkv5rKdT19pJXjLzpqmvI4vwV8OfAfw50/wDszwNoNnosDKiyG2iVJJdgwGmk+/K2OrOzMepOa7SivBPE/wC0n8L9C1q48I6FcXXjTxRbu0T6R4ctZNUuo5UdY2jneL/R7QqzDcbqaFVGSSMGvdynI8Rin7LBUnK3SK0S7vol3bsl1Pl8fmFStUdfE1HKT3cm2383qz1Cw0XwpbeM9Y8QWAj/AOEjv7Kwt78iZmkNpbPctaboixVF3zXG1goL/MCW2DavjDx14J+Huk/29491+w8OaaXEQudRuorWJpCCQgeVlBYgEhQcnHAr5W0b4dftK+M/H2v/ABH1LWdP+E1p4ltNGsnsbGOPXNajtdLlu5dpupgLC3mk+1uGKwXagbQrZUs3rfgn9m/4WeDdfj8bXVlP4q8YoqL/AMJB4gnfVNTBj34MMk+UtR+8YbLVIUwcbcAY97+xsBhrvHYlSkvsUved+zqO0Ev70HV16W1OL2kn8K+//Lf8jnh+0Vf+LYv+LK/DzxB4zWS3huIb+7tj4e0h1nzsIutUEM0qkDcWtracBSD3FNu/hz8fviMzD4hfECPwTo8sc6NpPgyLbdHzGj8vzdavkeU7EVxm2tbR8vkP8or6bopLiWlh3/wn4aMLfal+8n83JcifVONOLXcPYt/G7/h/wfxPKfh38DvhN8KZZ7zwH4YtNN1G7MpudRZWuNSujPIZpDcX05kuZt0h3HzJG7dgMerUUV8/j8xxGKquviqkpze7k22/m9TWMFFWirBRRRXGUZOhWOk6bo9pYaCFGnwRhYNjmRdg6YYkk/XJrWrmfBmhz+GfC2maBcyLNLYwrEzpnaxHcZ5rpq58Jf2ULx5dFp202+Rz4S/soXjyuy07abfIKrXkVtcWc8F7j7PJGyyZO0bCMNk8Y471ZrP1azfUNKvLCNgr3MMkQJ6AupUE/nW8tjso/Gru2u/Yi0Ky0rTdE0/TtBCjTLW3iitQjmRfIRAse1yWLDaBgknPXJrVrmvBmiT+GfB+heHLmRZZtKsLW0d0ztZoIljJXPOCVyM10tTT+FaWNsdb28+WXMrvXvrv89zmfDukeGdKutbm8OiMT6jftc6jslMpN6YYo23gs2xvKSP5BtGMHHJJ6avPfAng688Kaj4wvLueOZfEmtSapEEzmON7W2twj5H3swk8cYIr0KvSzLl9r7tRzVlq/RafLb5HHDbYKKKK4CgooooAKKKKACiiigAooooAKKKKACiiigAooooAKKKKACiiigAooooAKKKKACiiigDxf9pH/k3f4pf9irrf/pDNXqPh7/kAab/17Q/+gCvLv2kf+Td/il/2Kut/+kM1eo+Hv+QBpv8A17Q/+gCgDXooooAKKKKAP//R/fyiuU8ZReNrjRjbeAbiwstUmkVDc6jHLPDbxHO6QQRNGZnHAVDLGDnJfja3xV4p8I+CdO1Se2+IH7WuvaR4ltm3TRpr2h6THBIfm2iw+yhFTphZQ5x/EetAH6AUV4z8H4fiHDpayeJPGGnfEHw7e20F1o+uW8KW15cwTDepnW3zaTKyFWSeDylYH/VfxH2agArB8TeFfDHjXRbjw34x0iz13SLwATWd/bx3VvKAcjfFKrI2CMjI61vUUAeIeC/2af2evh1ri+JvAvw38P6Fq8ZJju7TTbeKePd18uQJuQH0Uivb6KKACvlP9tX/AJN71H/sOeFP/Uh0+vqyvlP9tX/k3vUf+w54U/8AUh0+gD6sooooAKKKKACiiigAooooAKKK+Vv2rPHMmmeErL4WaPczWur/ABBaWzlntt32iy0aIL/ad3EVBIm8uRLW15Gbu5txnkkRVqxhFzm7Jat+RnVqxhFzm7Jat+R5doviLUfjZ8VG+JfhyaDIjvNI8DvNGk6WelxyeVq/iXarMG+2SoLax3FQ8MauD5dxKB6V4cn1P4m6e3gn4RX0/h74b6SHs5/Etuy/btXuAStwumSEEBA+7zr8g75SwgBIMo4fwX4CvviGLz4f22zRfBtmY7XxMLF1R52t4hHb+GrSaDb5VnYQbY7t0JZ3LRKVLTEfbthYWGlWFtpel20dnZWcaQwQQoscUUUahUREUBVVVAAAAAAwK+bwFKpipvE1LpPRLZ27eV95Pdu0dopv6LK8PDLILH4mPNi6iThGSuqEHquZPR1Zq0mmrQTSfNNLkyPCXhLw34E8OWHhHwjp8Wl6RpkYit7eIHai5ySSSWZmJLO7EszEsxLEk9FWdq+saT4f0u61zXr2DTdNsI2muLm5lWGCGJBlnkkchVVRySSABXzbH8YviF8W51g/Z10i2/4R8NiXxb4giuI9NfDJkabZJ5Nxf5UtibzILfI+SWXlR9/lHD1fEwc6SUacdHKXuwj5X722iryf2Ys8PF42dSpKrWk5Tk223q23u292292/me/+LfGXhPwDoNz4o8baxaaFpFoB5t3ezJBChY4UF3IG5iQFHViQACSBXgsHxP8AjL8VI1b4OeEl8NaDOw2eI/FsckPmwiQo0tno0bJdyhlUtGbuSzBBVgHU4rU8F/s4+G9O1iPxz8Vb5/id46V4JU1jWreApYyQKgUaXZovkWCB08z90DKzktJLIcEfRVevPE5bgfdw8fb1P5pJqmv8MNHLXZ1LJrR0jlSnLfRfj/Xp958vx/syweKLKOP44eOvEHxGeSJEurSa6/snR5nG0tnTtMFvG8ZK8R3DTjBIYtkk/QPhjwp4X8E6LB4c8G6PZ6DpNsWMVnYW8drbxl2LuViiVVBZiWOBySSea36K8vM+I8bjIKlXqvkTuoq0YJ91CNoR+SRpCjGOqWv9dTyrQta8WXPxn8Y+H78yf8I5YaNoNxYAwqsf2u5m1JbzbKFDO2yG33KWIT5SAu87vVa4rTfG9jqfxA1/4exW8iXfh/T9M1CWY48t01OS7jjVcHO5DZsWyMfMuO9drXiGgUUUUAFFFFABRRRQByfgW+1bUvB+k3+vFjqE8CtPvQRtvPXKAKB9MCusrE8N65B4m0Gx1+1jaKK+jEqo+Nyg9jjituubBW9jC0ubRa99N/mcuCt7GFpc2i176b/MKzdZlubfR76eyz9ojglaPA3HeFJXA5zz2rSqpqF4mn2FzfyKWS2jeUgdSEUsQPyreWzO+h8cbK+u3cwPAt7qupeCPD2o68WOp3WnWkt1vQRt57wq0m5AFCncTkADHTArqqxfDetweJvDuleI7aNoodVtYLtEfG5VnjEgDY4yA2DitqppfCtbm+YX+sVOaPK7vTtrt8tjzP4eav4n1TU/G8PiIyGDTtekttO3xCICyFnayLsIVd6+a8nzncc5GeAB6ZXIeFfGNn4rvPEVnaQSQt4c1N9MlL4xJIkENwXTBPy7ZgOecg119ermvN7Z81Pkdo6L/Ctfnv8AM4IbbhRRRXnFhRRRQAUUUUAFFFFABRRRQAUUUUAFFFFABRRRQAUUUUAFFFFABRRRQAUUUUAFFFFAHi/7SP8Aybv8Uv8AsVdb/wDSGavUfD3/ACANN/69of8A0AV5d+0j/wAm7/FL/sVdb/8ASGavUfD3/IA03/r2h/8AQBQBr0UUUAFFFFAH/9L9/K/Im/8A2cr/AMPWqeJNV+DOnfEiK11XxlpurfZZtNludesvEF0t7aaoZrl4/LltZo1tpPMcSwfvGjzGBX67V+Q2kzXP7N3hnW/EXhvxno9tr2o6lr83ifwHrGt2lu95HcajdNb3un+dN/ol99laI+WcRXCbQ4SQB6AP0n+BtlremfBXwDp3iS+g1LVrXQNLiu7q2dJYJ50tYxJJHJGSjozAlWX5WHI4Ir1KvCP2WbWex/Zj+EVlcqFmt/B+gRuAQwDJp8AIBUkHkdQcV7vQAUUUUAFFFFABXyn+2r/yb3qP/Yc8Kf8AqQ6fX1ZXyn+2r/yb3qP/AGHPCn/qQ6fQB9WUUUUAFFFFABRRRQAUUUUAFflXp3inWfjR8Wb3x74Tjkm1XxNcNp/hq5EImgsNG07Bt79jLHGrRAyyaqwDMJZJ9NiO4p8v1J+2N8RH8HfCWbwvpt79h1bxw76RFOkoiktbNonk1C6R9ylHitUkWF84Fy8IP3qj/ZO+FI8H+Do/G+r2MNnq3iC2iS1t44Fh+waSjNJb24H3lMjSNPIDgqXWLGIVx87m7liK0MDDZ+9J9op6L/t5/gnoduW0KUqrr4hJ06VpOLV1Od/3cGv5W05z6OMHTdnUTPo7wb4R0XwH4X03wj4ejMdhpkQjQsQZJGJLPLIwA3SSuWeRsZZ2LHk1xPxP+Mvhr4Yvp2kSWl54i8Ua3Isem6DpMaz6ld5cK8oR3RIreIEtNcTOkUag5fcVVue+MXxe1fwrf2Pw0+Fulx+Jfib4iiMlhYyl1sdPtdxRtU1WZOYbKIggAfvbiQeTCCxZk2Pg/wDBvTPhXY32oX+ozeKPGfiBxca74hvVUXeo3AHACr8sFrF923tY/wB3CmFGWLO36bl+S4fCYaGMzBe6/wCHTWjmlpzN/Zpra+83eMLWlOHDi8bVxFadSUryk25Seur1fq3v+fn5x4a+CGvfErUbX4h/tO+TrGpQXjXuk+FYpfO0HQVCGOEMm1F1C9VGZpLmdWRZHYW6RqoZvqyiivMzjPcRjpxdV2jHSMVpGC7RXRd3q5P3pNybbinSUdgooorxzQKKKKAOUsNF8KW3jPWPEFgI/wDhI7+ysLe/ImZpDaWz3LWm6IsVRd81xtYKC/zAltg29XXmmjeCL7TPi14r+IUtxG9p4g0nRdPihGfMR9Mm1CSRm4xtcXihcHPytntXpdABRRRQAUUUUAFFFFAGToVjpOm6PaWGghRp8EYWDY5kXYOmGJJP1ya1q5nwZoc/hnwtpmgXMizS2MKxM6Z2sR3Gea6aufCX9lC8eXRadtNvkc+Ev7KF48rstO2m3yCq15FbXFnPBe4+zyRssmTtGwjDZPGOO9Waz9Ws31DSrywjYK9zDJECegLqVBP51vLY7KPxq7trv2ItCstK03RNP07QQo0y1t4orUI5kXyEQLHtcliw2gYJJz1ya1a5rwZok/hnwfoXhy5kWWbSrC1tHdM7WaCJYyVzzglcjNdLU0/hWljbHW9vPllzK71767/Pc5nw7pHhnSrrW5vDojE+o37XOo7JTKTemGKNt4LNsbykj+QbRjBxySemrz3wJ4OvPCmo+MLy7njmXxJrUmqRBM5jje1trcI+R97MJPHGCK9Cr0sy5fa+7Uc1Zav0Wny2+Rxw22CiiiuAoKKKKACiiigAooooAKKKKACiiigAooooAKKKKACiiigAooooAKKKKACiiigAooooA8X/AGkf+Td/il/2Kut/+kM1eo+Hv+QBpv8A17Q/+gCvLv2kf+Td/il/2Kut/wDpDNXqPh7/AJAGm/8AXtD/AOgCgDXooooAKKKKAP/T/fyvy98DeD/HPw6fX/DOs/suW/jOWfXdZv4Ncm1Dw59s1O3vb6W5jmuFubgy70WUR5LHKqpwmdi/qFX4feItO0vwv8Yb1Pir8MvF3iHxhrFn4zsNZu9PsL66/tsX2o2U2gfYL6DMcMMVvEQgVoxashDANywB+0PhLzf+EV0bz9GHhyT7Fb7tLDRMLBvLXNsGgJiPkn5MxkocfKduK6CvOfg/YeM9K+E3gvTPiNN9o8V2mi6fDq0m/wAwvfx26LcMXydxMgbLZ+Y8969GoAKKK+Uv2lrXXbfWvhz4wm0XV/E3gzwxqst9rOnaH5sl4Zkizp921rCyyXcFtOC7wLuYsUcI+wigD6r3pv8AL3DdjOM849cU6vw18DaR4W8c6RPL4U8A+MLr9oqXxBLOvjK403U7CJGbUDIl3NeXQhSKxWzKxvZugJUGJY2OJD+5VABXyn+2r/yb3qP/AGHPCn/qQ6fX1ZXyn+2r/wAm96j/ANhzwp/6kOn0AfVlFFFABRRRQAUUUUAFFFeSfHb4lr8IvhN4i8eRiOS+s4Fh0+KUhY59Su3W2somJIwslxJGrHPyqSTwKUpJK72FKSSuz4d1oSftQftdXGhr/pPgrwIsumzEEmOWO0nR9SVv4T9qv44bR4nXOyzeRG5r7W+M3xL1LwNpVh4f8E21vqnj7xXKbPQNPuDJ5LzDb5t3c+UDItnZowluHGPl2xqwkkTPjf7Mng7QvgH+z/ceO/F90YzcWR1fUb6YK8wsbaIvE0jIAzs0e6dgQW8yZxya7z4H+DPFWpalf/Hn4r2cFn418XWlvDbafGC40DRlAlh0xZnVXeVpGM124VFeYhAuyGM12cCZbSVGpnePV4tpqL0539in35Yx96pbbWN4ynFkOu3Rp0o7u8n6ytf5xiow00bjzLdnWfBz4Oab8KNN1C7u9Rm8S+MPEsqXniHxBeKq3eqXartUlV+WG3hU+XbW0f7uCP5Vyxd39jooq8yzKvjK8sTiZc05bv8ABJJaJJWSSSSSSSSSRUIKKsgooorhKCiiigAooooA8q0LWvFlz8Z/GPh+/Mn/AAjlho2g3FgDCqx/a7mbUlvNsoUM7bIbfcpYhPlIC7zu9VritN8b2Op/EDX/AIexW8iXfh/T9M1CWY48t01OS7jjVcHO5DZsWyMfMuO9drQAUUUUAFFFFABRRRQByfgW+1bUvB+k3+vFjqE8CtPvQRtvPXKAKB9MCusrE8N65B4m0Gx1+1jaKK+jEqo+Nyg9jjituubBW9jC0ubRa99N/mcuCt7GFpc2i176b/MKzdZlubfR76eyz9ojglaPA3HeFJXA5zz2rSqpqF4mn2FzfyKWS2jeUgdSEUsQPyreWzO+h8cbK+u3cwPAt7qupeCPD2o68WOp3WnWkt1vQRt57wq0m5AFCncTkADHTArqqxfDetweJvDuleI7aNoodVtYLtEfG5VnjEgDY4yA2DitqppfCtbm+YX+sVOaPK7vTtrt8tjzP4eav4n1TU/G8PiIyGDTtekttO3xCICyFnayLsIVd6+a8nzncc5GeAB6ZXIeFfGNn4rvPEVnaQSQt4c1N9MlL4xJIkENwXTBPy7ZgOecg119ermvN7Z81Pkdo6L/AArX57/M4IbbhRRRXnFhRRRQAUUUUAFFFFABRRRQAUUUUAFFFFABRRRQAUUUUAFFFFABRRRQAUUUUAFFFFAHi/7SP/Ju/wAUv+xV1v8A9IZq9R8Pf8gDTf8Ar2h/9AFeXftI/wDJu/xS/wCxV1v/ANIZq9R8Pf8AIA03/r2h/wDQBQBr0UUUAFFFFAH/1P38r8dNC+LPwP8AEWpeJ5fjj+0l4l8M+MrLXtXtLrTNO1yTTtOtYbe9ljtEtI7eIo0f2YREtvZ95YPhwyj9i6/JOf4q/tO+OvENtcaN8ZtK8EW/iW48ZWtpYtotjPDpN94au1jtrG8nuGaQvPbCWeVztKbcqjIQaAP0/wDAM+jXXgTw5c+HNWm17SZdNs3s9RuJjcTXtu0KmK4klYAyPKmHZyAWJJPWutry74H+KLrxv8F/AXjK9nuLq513QdMvpZrtI47iSS5tY5GeVYlSMOxYlhGqpk/KAuBXqNABXlXxU+L/AIa+E1lpratZ6jrWq65O1tpuk6Rate6hfSxoZJBFECoCxoCzySMkaD7zDIz6rXjHxb+FesePbjQPE3gvxK3hHxd4WlnfT9QNpHfwGK7QR3Fvc20jJ5kUqqpISSN1ZFYOMEEA8S8T/H/TPFekL4X+JvgT4g/C3SNWurSEa7JFDbR28n2iNoFlu9Mu7qS2WaQLE7SKqEOUdgrGvtSvjrV/gl+0P8TLNvCXxl+JejzeD7iSP7dZaBoElhc6hBG6yGCS5ub268qOTbtk8uPcVJCuuc19i0AcT438B6V4+srew1W/1XT0tpDIraTqt7pUjEjGHkspYWdefusSM84zXxN+1h8EfDPhb4LXOu2OueJ7ue21zwuFjv8AxNq99bN5mvWCHfb3N1JE+AxK7lO1sMMMAR+h9fKf7av/ACb3qP8A2HPCn/qQ6fQB9WUUUUAFFFFABRRRQAV8G/tHH/hbfx2+HvwAtm32Wm58QasFYKV80S21tztfOLdL04ONspt2z0r7xJAGTwBX5b/DL4j6jPD8Sf2k/D1p/a3ib4j6uuh+C7bmWO4muIlSw82NGXy4Us4La6uyXBjRLhs7hiuWvgKuNqUsuo/FWkoeVtXJt9Fyp3ey3Zw5i17Pke0nb5btfOKdra3+9fTvi13+OXxVX4S6b8vgX4fXFnfeKHNs3l3+qIY7vTtJilfEbRwgJdXgQNwbeIkB5Vr6srzb4SfDTSvhH4A0vwPplxLfyWivLeX9wzyXOoX9wxlu7yd5Gd2luJmaRsscZ2j5QAPSa+s4hzGjUnHC4P8AgUtI6Wcn9qbXebV7O7jFRhdqKZ00ov4pbv8AqwUUUV86ahRRRQAUUUUAFFFFAHKWGi+FLbxnrHiCwEf/AAkd/ZWFvfkTM0htLZ7lrTdEWKou+a42sFBf5gS2wberrzTRvBF9pnxa8V/EKW4je08QaTounxQjPmI+mTahJIzcY2uLxQuDn5Wz2r0ugAooooAKKKKACiiigDJ0Kx0nTdHtLDQQo0+CMLBscyLsHTDEkn65Na1cz4M0Ofwz4W0zQLmRZpbGFYmdM7WI7jPNdNXPhL+yhePLotO2m3yOfCX9lC8eV2WnbTb5BVa8itrizngvcfZ5I2WTJ2jYRhsnjHHerNZ+rWb6hpV5YRsFe5hkiBPQF1Kgn863lsdlH41d2137EWhWWlabomn6doIUaZa28UVqEcyL5CIFj2uSxYbQMEk565Natc14M0Sfwz4P0Lw5cyLLNpVha2jumdrNBEsZK55wSuRmulqafwrSxtjre3nyy5ld699d/nucz4d0jwzpV1rc3h0RifUb9rnUdkplJvTDFG28Fm2N5SR/INoxg45JPTV574E8HXnhTUfGF5dzxzL4k1qTVIgmcxxva21uEfI+9mEnjjBFehV6WZcvtfdqOastX6LT5bfI44bbBRRRXAUFFFFABRRRQAUUUUAFFFFABRRRQAUUUUAFFFFABRRRQAUUUUAFFFFABRRRQAUUUUAeL/tI/wDJu/xS/wCxV1v/ANIZq9R8Pf8AIA03/r2h/wDQBXl37SP/ACbv8Uv+xV1v/wBIZq9R8Pf8gDTf+vaH/wBAFAGvRRRQAUUUUAf/1f38r8rtT0DW/wBoBfFUHiPXvhn4Ts08SXzXPhvWvDKajfxXOnzva213qDy6hb77me2jRw4iCtC6hS0Zyf1Rr8mPCXwlv9GuvE0Hir9kjTfidcXGv6zdR+Jb298NXV3qMVzfTSxtP9sneSNo1YRbd3RAdsZJRQD9Q/BtrPY+D9Dsrq7tL+a3sLWN7iwhFtZzMkSgyW8IeQRRORmNA7BVIG44zXSVzHgm3Sz8G6DaR6CnhVILC1QaPH5OzTQsSgWi/ZyYdsH+rHlEphfk+XFdPQAUUUUAFFFFABXyn+2r/wAm96j/ANhzwp/6kOn19WV8p/tq/wDJveo/9hzwp/6kOn0AfVlFFFABRRRQAUUUUAfM/wC1x40m8JfBPV9M055k1Xxcf7Cs2twTNH9sjdrueMjADWtlHcXIJIGYsZyRXlP7PvgdLr4hadavapFpPwg0dbKNDAqBfE3iFEvL8KUfbmxsWt7dCEGFuZU3cFR5z+1/8RtFHxc0nRtVWO/0vwDpb6pdWJkZHvb2/JaO2hI4FwYLU2qggk/2igAO4V9s/BDwFqnw8+HlnpfiaaK68TalNc6trlxCB5cuq6lK1zd+WQqkxRyOYocjIiRAelepkl6McTmHVR9jD/FNKVZ/9u0+SL8q2mx5k4OeKV1pFfi3t+Cat5/L1uiiivLPTCiiigAooooAKKKKACiiigDyrQta8WXPxn8Y+H78yf8ACOWGjaDcWAMKrH9ruZtSW82yhQztsht9yliE+UgLvO71WuK03xvY6n8QNf8Ah7FbyJd+H9P0zUJZjjy3TU5LuONVwc7kNmxbIx8y4712tABRRRQAUUUUAFFFFAHJ+Bb7VtS8H6Tf68WOoTwK0+9BG289coAoH0wK6ysTw3rkHibQbHX7WNoor6MSqj43KD2OOK265sFb2MLS5tFr303+Zy4K3sYWlzaLXvpv8wrN1mW5t9Hvp7LP2iOCVo8Dcd4UlcDnPPatKqmoXiafYXN/IpZLaN5SB1IRSxA/Kt5bM76Hxxsr67dzA8C3uq6l4I8PajrxY6ndadaS3W9BG3nvCrSbkAUKdxOQAMdMCuqrF8N63B4m8O6V4jto2ih1W1gu0R8blWeMSANjjIDYOK2qml8K1ub5hf6xU5o8ru9O2u3y2PM/h5q/ifVNT8bw+IjIYNO16S207fEIgLIWdrIuwhV3r5ryfOdxzkZ4AHplch4V8Y2fiu88RWdpBJC3hzU30yUvjEkiQQ3BdME/LtmA55yDXX16ua83tnzU+R2jov8ACtfnv8zghtuFFFFecWFFFFABRRRQAUUVyXjTx74I+HOjjxD8QPEFh4b0sypALrUbmO1hMsmdkYeVlUs2Dhc5ODQB1tFfP/8Aw1d+zF/0Vjwt/wCDi0/+OUf8NXfsxf8ARWPC3/g4tP8A45QB9AUV8/8A/DV37MX/AEVjwt/4OLT/AOOUf8NXfsxf9FY8Lf8Ag4tP/jlAH0BRXz//AMNXfsxf9FY8Lf8Ag4tP/jlH/DV37MX/AEVjwt/4OLT/AOOUAfQFFfP/APw1d+zF/wBFY8Lf+Di0/wDjlH/DV37MX/RWPC3/AIOLT/45QB9AUV8//wDDV37MX/RWPC3/AIOLT/45R/w1d+zF/wBFY8Lf+Di0/wDjlAH0BRXz/wD8NXfsxf8ARWPC3/g4tP8A45R/w1d+zF/0Vjwt/wCDi0/+OUAfQFFfP/8Aw1d+zF/0Vjwt/wCDi0/+OUf8NXfsxf8ARWPC3/g4tP8A45QB9AUV8/8A/DV37MX/AEVjwt/4OLT/AOOV1ngz45/Bf4i6w3h7wD460TxHqiwtcG10/ULe5nEKFVaTy43ZtqllBOMAkZ6igD1SiiigDxf9pH/k3f4pf9irrf8A6QzV6j4e/wCQBpv/AF7Q/wDoAry79pH/AJN3+KX/AGKut/8ApDNXqPh7/kAab/17Q/8AoAoA16KKKACiiigD/9b9/K/JHS/E938IPFvjT4a+CP2kdM0jTdJvNZ124sG8D3GoWukJLerLexf2gL3bI0M12DMu9mjLEssaAKv63V+OHi2P4hfB74y6V8OvDHjn4a7tNTxTa6T/AG9rgstTgi8X3ttfH7dp/luZpYGjKxbWH2hWUtghsgH63eEpLubwpos1/q0Gv3T2Vs0uo2sYhgvZDGpa4ijV5AiSnLqodgAQAzdT0NcH8LfA8Xwx+GfhP4cQXj6hH4W0mx0tbmXh5hZQJCJGGTgtszjOBnArvKACiiigAooooAK+U/21f+Te9R/7DnhT/wBSHT6+rK+U/wBtX/k3vUf+w54U/wDUh0+gD6sooooAKKKKACiivDf2k9f1DQPgn4nXRJza6xrkUWh6dMG2mK+1uZNOtpc+kctwsh9ApNAJH59fBa0u/wBoP9p6TxPctO+gWly/jS+R1IgmS4ZYPDkWVZeJLS2s7vDbgJbMgqC26v13r4n/AGFPCWlWHwo1D4kafp7acnj/AFO4v7KGVNstvo1qfsml2+SATEtvEJYx0HnEjg19sV7ed0Xh5RwH/PpWl3527zv3cZPkT6whFdDKnSipTlHq9+6Wi28kurXmwooorxDUKKKKACiiigAooooAKKKKAOUsNF8KW3jPWPEFgI/+Ejv7Kwt78iZmkNpbPctaboixVF3zXG1goL/MCW2Db1deaaN4IvtM+LXiv4hS3Eb2niDSdF0+KEZ8xH0ybUJJGbjG1xeKFwc/K2e1el0AFFFFABRRRQAUUUUAZOhWOk6bo9pYaCFGnwRhYNjmRdg6YYkk/XJrWrmfBmhz+GfC2maBcyLNLYwrEzpnaxHcZ5rpq58Jf2ULx5dFp202+Rz4S/soXjyuy07abfIKrXkVtcWc8F7j7PJGyyZO0bCMNk8Y471ZrP1azfUNKvLCNgr3MMkQJ6AupUE/nW8tjso/Gru2u/Yi0Ky0rTdE0/TtBCjTLW3iitQjmRfIRAse1yWLDaBgknPXJrVrmvBmiT+GfB+heHLmRZZtKsLW0d0ztZoIljJXPOCVyM10tTT+FaWNsdb28+WXMrvXvrv89zmfDukeGdKutbm8OiMT6jftc6jslMpN6YYo23gs2xvKSP5BtGMHHJJ6avPfAng688Kaj4wvLueOZfEmtSapEEzmON7W2twj5H3swk8cYIr0KvSzLl9r7tRzVlq/RafLb5HHDbYKKKK4CgooooAKKKKACvn/AOOP/Ix/CD/sc4f/AE1alX0BXz/8cf8AkY/hB/2OcP8A6atSoA+gKKKKACiiigAooooAKKr3cz21rNcRwvcvEjOIo9u+QqMhV3FV3HoMkDPUgc15t8Nvi/4O+KHwq0z4xaLJLY6BqNpJdt9uVYprVYC6zpcKrOqPC6OsgDMAynk9aAPUaK4L4XfEHTfiv8PPD/xJ0awvNN07xJaR31rBqCJFci3mG6J3SN5FHmJh1AY/Kwzg5A5T4tfG7Q/hReaDoB0XVfFXiXxS1wNM0fRYI5rudLRVa4lLTyQwxxRB03vJIoyygZPFAHtFFeMfCP43+Hfi5Pr+jW2k6p4Z8R+FZYItV0bWYEgvrT7Uhkt5D5Uk0LxzKGMbxyMDtPQjFewXVzBZW015dOI4YEaR2PRVUZJ/ACgCeivn34N/H+L40WulaxpHgbxHouha9aTX+napqUFolpcWsfk+U+YLqaSM3AmLQpIisyxuWC/Lu+gqACvn/wAb/wDJxXwt/wCwX4n/APcfX0BXz/43/wCTivhb/wBgvxP/AO4+gD6AooooA8X/AGkf+Td/il/2Kut/+kM1eo+Hv+QBpv8A17Q/+gCvLv2kf+Td/il/2Kut/wDpDNXqPh7/AJAGm/8AXtD/AOgCgDXooooAKKKKAP/X/fSe7tbVoUuZkha4fy4g7BS7kFtq56thScDnAJ7V+XumeFfjR4S8H/EP4fyfsww+Mn1zUtcni1i51jQ0/tldRu554pr9ZLgzIVWULwzHao2iLhV+5vjfrXw80zwzpOk/EzRP7f0nxPrel6JFb+THMEvNRuFgt5m8xk2CORg3mId6Y3ICwFeA2nwJ8Ka/4x8QfDzwn8ZviNpMvhZbKS+0y31x3igi1BXe2RLq8t57gqVjYfJcZUAAnOKAPQf2XtZ+Jdl4H0b4YfFHwfeeGdT8I6Jplot1f6np19NqZgi8iSfy7GeZ4xujBJk6lsBmIY19Q15n8N/hD4C+FNpdReELBlvdRZXv9Ru5pb3Ur+Rej3V5cM88xGTje5C5woA4r0ygAr53/aN+N/iX4D+GbHxdpHgK98a6a8zR6hLZ3MVuumx/Ltnn8wEiHk75ANsYG5yq819EUhAIweQaAPz60v8Aap/aE1v4u+H/AAfp/wAGUl0jXPD9zrEYh8QaZcSSxR3VrCLyK6imMBgVZ8GMAu5ZWQ7VbP6DV8uH4JfDf4HeL9U+O/gHw3q95qUlk2m/2DozpJa7dSvbeS5ntbKV44oXLxpLN5bopVXfY0hJP1HQAV8p/tq/8m96j/2HPCn/AKkOn17t438Q+K/Dtlb3HhPwrP4rnlkKyQwXdtaGJMZ3lrl0UjPGAc18TftYePPifq/wWudP174ZXmhWMuueF/MvJdT0+dItuvWDLmOGZpDuYBRgcE5PANAH6H0UUUAFFFFABX5xf8FAfFOp3UXgn4S+GXRta8QT3E0CFmDG4uAukWuNnIeNtRe9jzjmzJyNpNfo7X5cXUh+Ln/BQuG08w3Ol+CCskkSgbVOj2hNncbuv/H7qd/AwHBaEZzs49nIXGGI+sSV1TTnrs3FXinvpKfLF6dTizCtKFJuD952S9W7L7r3P0l8IeF9K8EeEtE8F6Ehj03QLG20+1ViWKwWsSxRgk5JIVRya6KiivJq1ZTk5zbberb1bfdvudkYpKyCiiioGFFFFABRRRQAUUUUAFFFFAHlWha14sufjP4x8P35k/4Ryw0bQbiwBhVY/tdzNqS3m2UKGdtkNvuUsQnykBd53eq1xWm+N7HU/iBr/wAPYreRLvw/p+mahLMceW6anJdxxquDnchs2LZGPmXHeu1oAKKKKACiiigAooooA5PwLfatqXg/Sb/Xix1CeBWn3oI23nrlAFA+mBXWVieG9cg8TaDY6/axtFFfRiVUfG5QexxxW3XNgrexhaXNote+m/zOXBW9jC0ubRa99N/mFZusy3Nvo99PZZ+0RwStHgbjvCkrgc557VpVU1C8TT7C5v5FLJbRvKQOpCKWIH5VvLZnfQ+ONlfXbuYHgW91XUvBHh7UdeLHU7rTrSW63oI2894VaTcgChTuJyABjpgV1VYvhvW4PE3h3SvEdtG0UOq2sF2iPjcqzxiQBscZAbBxW1U0vhWtzfML/WKnNHld3p212+Wx5n8PNX8T6pqfjeHxEZDBp2vSW2nb4hEBZCztZF2EKu9fNeT5zuOcjPAA9MrkPCvjGz8V3niKztIJIW8Oam+mSl8YkkSCG4Lpgn5dswHPOQa6+vVzXm9s+anyO0dF/hWvz3+ZwQ23CiiivOLCiiigAooooAK+f/jj/wAjH8IP+xzh/wDTVqVfQFfP/wAcf+Rj+EH/AGOcP/pq1KgD6Arzrxx4M8V+KZ7SXw5491bwalurLJHptvpk6zliCGc6hZXTArjA2FRzyDxXotFAHgH/AAqH4nf9Fx8U/wDgB4b/APlPR/wqH4nf9Fx8U/8AgB4b/wDlPXv9FAHgH/Cofid/0XHxT/4AeG//AJT17RoOnX2k6NaabqeqT63dW8YSS9ukhjnnYfxuttHDCCfRI1HtWvRQAV+UXj9dS8Ia38Rv2L9Fke1b4weIrK80NozhodD8S+bN4i8sDgLbfY75sDG03EfqK/V2sC68KeF77xDY+Lr3R7O413S4pYLTUJLeN7u3inx5scUxUyIr4G5VYBsc5oAdYT+G9GmsvBmnT21rPbWga2sEdFlW0g2xBkizu8tCVXcBgEgZyRXyb+0rZ/C7xJ8S/h94T8V+JtX+HHjRrfU7vwz4p0+eC1iSRfIS709nnLxytOjRyGCSIh1jJVwwwfrZ/Dnh6TxDF4tfS7VtchtXso78wIbtLWR1keBZseYImdFYoG2llBIyBVDxf4H8F/EHRm8O+PdAsPEmlOwc2mpWsV3AXUEBvLmVl3DJwcZGaAPy1+IHxW+LHh/wL8a/hprHje18Zy+GLTwzLc+NdEtotPvrXTdX1L7Nf214LUtEl1a2ayzLJFt2xt5hCnFdv4j+Fvwn8FfGnSvhv8IbS1Xwn4w8D+ILnxPottO89lLBaG2bTb+VN7jzpJZJEWY/NKu7LNtNfoR4W+HHw+8DeHZPCHgvwzpmg6HNv8yxsbOG2tZPMXa5eKNVRiyjDEgkjrVDwZ8JPhX8OLW/sfh94O0fw1b6oc3cem2FvaJcdceaIUUOAGIAbIAJA4oA/K74IDwt8KfD3wa8QWUNzpOmL8ENf17UjpQ/0qScJo8s9xErZU3BCkoSCN2OMZrP+F+lweCPj/8As563ofhzSvBR8cLqSy+R4im1nXdd09tHnnFxrGIIYHJmEUm9WlxLwrADFfrvY+AvAumf2d/ZvhzTbT+yLF9LsvJs4Y/sunybN1pDtUeXA3lpmJcIdi5HyjHL+HfgX8E/CFyl74V+H/h/R7iO7F+klnpdrA63aq6LOrJGCJFSWRQ4OQrsAcMcgHqlfP8A43/5OK+Fv/YL8T/+4+voCvn/AMb/APJxXwt/7Bfif/3H0AfQFFFFAHi/7SP/ACbv8Uv+xV1v/wBIZq9R8Pf8gDTf+vaH/wBAFeXftI/8m7/FL/sVdb/9IZq9R8Pf8gDTf+vaH/0AUAa9FFFABRRRQB//0P1z/ab8BeKfHngDTX8G6npekap4W1zSvEUdxrRkXTwNInFyROYsOEO35iCMDPI61+cvgD9oLx2/xp8Ua14Y+MXwevvEfj0aZaPbu+rras+mJLFCttMzKju/mkECRsnaFAzg/a/7dV/otp8GNKtvFrMPCt94r8Nw68oSSRX0gajFJdpIkQZ2jaNCHABJXIwc4rzf4qftW/sSePvhPr/w51DX7S/029024tYLJtGv/LRvKZYfKU2gWNkbBRlwUIBBBANAH354dHiAeH9MHiw2ra59lh+3myDi0N3sHneQJSXEW/OzeS23Gea2K8X/AGb9U1bW/wBnf4Xazr8kkuqX/hXRLi7eXPmNPLYwvIXzzuLEk55zXtFABXyH+1d4mvdAj8HW2veKtT8CfDzULy6TxFrukBo7m22Q5s4nuljkNnBNLkSXACkFUQOm/NfXlBGeDQB+T2r+M/gv4USyvf2Z/jx4g8cfECS6thp+gp4luPFMGptJMiSw3VrO1yIYmjLb58xGEfvNw24P6w1Qs9K0vTnkk0+zhtWmOXMUaoWPqxUDP41foAK+U/21f+Te9R/7DnhT/wBSHT6+rK+U/wBtX/k3vUf+w54U/wDUh0+gD6sooooAKKKKAM/VtUsND0q81rVJRBZafDJcTyN0SKJS7sfYKCa/Mb/gnLYan4y1L4i/HTxFay29/rt/LaxpKR+4MtzLeX0AA/hW9lkdc8gOBxjA+lv25PG0fgX9lvx3furSHVLRdKMaHEjRajItvclP9pLd5ZM9gpPatD9jTwNJ4D/Z58MWN2JPt2oxvf3TysXeWWc8Ssx5JdFViT3Nek5ezwTXWrJL1hD3pr1U3RZ5mLtOvSp9ryfy0X4tP5eSPqOiiivNPTCiiigAooooAKKKKACiiigAooooA5Sw0XwpbeM9Y8QWAj/4SO/srC3vyJmaQ2ls9y1puiLFUXfNcbWCgv8AMCW2Db1deaaN4IvtM+LXiv4hS3Eb2niDSdF0+KEZ8xH0ybUJJGbjG1xeKFwc/K2e1el0AFFFFABRRRQAUUUUAZOhWOk6bo9pYaCFGnwRhYNjmRdg6YYkk/XJrWrmfBmhz+GfC2maBcyLNLYwrEzpnaxHcZ5rpq58Jf2ULx5dFp202+Rz4S/soXjyuy07abfIKrXkVtcWc8F7j7PJGyyZO0bCMNk8Y471ZrP1azfUNKvLCNgr3MMkQJ6AupUE/nW8tjso/Gru2u/Yi0Ky0rTdE0/TtBCjTLW3iitQjmRfIRAse1yWLDaBgknPXJrVrmvBmiT+GfB+heHLmRZZtKsLW0d0ztZoIljJXPOCVyM10tTT+FaWNsdb28+WXMrvXvrv89zmfDukeGdKutbm8OiMT6jftc6jslMpN6YYo23gs2xvKSP5BtGMHHJJ6avPfAng688Kaj4wvLueOZfEmtSapEEzmON7W2twj5H3swk8cYIr0KvSzLl9r7tRzVlq/RafLb5HHDbYKKKK4CgooooAKKKKACvn/wCOP/Ix/CD/ALHOH/01alX0BXz/APHH/kY/hB/2OcP/AKatSoA+gK47xR4su/DctvFbeHdU1wTqxLafHC6x4PR/NmjOT2xmuxoqJxbVk7HThKsITUqkOZdm2vyszyX/AIWjqf8A0IHiT/vxZ/8AyVR/wtHU/wDoQPEn/fiz/wDkqvWqKx9jP+d/cv8AI9f+1MH/ANAkf/Ap/wDyR5L/AMLR1P8A6EDxJ/34s/8A5Kr0rSr+TU9Ot9QltJrB50DGC5CrNHn+FwjMoP0Y1oUVdOnJPWV/uOLHYyhUilSoqD7pyf5thX4v/GL48/D+y/aD8R/tEz+ONJtNQ+DviPSvC9nor6lBHf3ejqskHiJ47JpN8hMt9uQhSSbEYr9lr6O8lsriLT5ltrp43WGV081I5CCFZk3LuAOCV3DPTI6188fDv9mH4eeDvgrafB3xDaW3ibzLC5tdT1Ke0jS41Ce/Mj3lw2fMZGmkldgN7FcgbjjNbHmGd4z+KfxS1/4rXHwm+BkGhtcaHotprmqajrX2ia2K6jNNFZWsEdq6NvlFvK7yliqLsISQkgfO3xO/aD8Y/DHXfFfxC1P4fWGneOtE+GuhapdwSztczia41m5t5NPM0EvkvBG294nUBizZY4+QemeGP2W/in8O7Pw9qfw9+KFvB4r0/wAOWvhbU7/UdDN5bajY6dLI1hP9mW9iaK7tklZPMM0iSZO9OmIfFP7F7+JdG1TSZvHl7cTar4O0rwpLeahA1/dvLp2pS6i99LK9wpdp2lK+UNoT+FtuEABxfxK/ao+Knwk1vwv8LfiTrXgLwl4x1+3vNYudU1Ca7TRLLTYZI4YLdI3lhmubySRnHEkabY2fHO0bGgfte+IvHPwQh8feFp/Cem3tj4juvDus67qeqqnhmz+xKzm+gdpIZrmO5TyjBCrK4MvztiMlvePin8FvE3ib4heH/i/8MPFUXhHxjodjc6VJJeWB1Owv9NupI5mt7i3We2cFJY1eN0lUqdwIYHjhPE37MXi7XtK8EapcePhrXjXwVrGoayl/r2m/2hpt1LqMckUkJ05bmHyYoUcC2EcwMO3gsWYkA+Xtb/aA1f44fDZ9O1+50bVL3wZ8U/A1iNU8PGb+y9RguNRsLqKeBZ2kkQgSFGG9xlcqxBqx4t/4KLpoeqeLfFFrrXg2Hwz4P1ifTD4du72QeKdTt7Kf7Pc3dviQQxEkO8EDxOZVXl0LCvfbX9kHxDPP4l1PxR8Qv7Y1PxT4r8M+LLmf+ylgVJ/D0kDG2ijW4IWGVLdI4slniUZZpmyTr2n7M3xF8N3mveG/AHxQl8OfD/xHrMutTafDp27VrSS7uBc3lvY6mLlBBDcSFz81u7xhiEbnIAPsSGaK5hjuIGDxyqGVh0KsMgj6ivBPG/8AycV8Lf8AsF+J/wD3H19AAYGK+f8Axv8A8nFfC3/sF+J//cfQB9AUUUUAeL/tI/8AJu/xS/7FXW//AEhmr1Hw9/yANN/69of/AEAV5d+0j/ybv8Uv+xV1v/0hmr1Hw9/yANN/69of/QBQBr0UUUAFFFFAH//R/Yn9oP4meJPhj4IsrrwVY21/4l8R6xpugaWt8zrZRXeqXCwJNcmP5/KiBLsq/M5AQEFgar/FW1+Omm/CG2vvh14h0w+OPD0MN5ePeWBNjrBtYG+0W/liUNarcSfMrq7GPAXJBJp37Rlr8PtY+H9r4S+I817a2fibWNJ0yxutOJS7tNWnu4/7PuYZBzG8NyqOH5Ax8wZcg/NN94G+L/jCfxj8LfG/7Qk+qaJ4Us7dvEFrpfhqHTNXnsryF5ViOo+a8SmaKNgz28SsASCUJFAH2l8K/Hdt8Ufhl4S+JVnbPZQeKtJsdUSCQ5eJb2BJghOBkruxkcHGRxXe1578JNY8KeIfhT4M1/wJayWPhrU9F0660u3lXbJDYzW0b28bjc+GWIqCNzYI6nrXoVABRRRQAUUUUAFfKf7av/Jveo/9hzwp/wCpDp9fVlfKf7av/Jveo/8AYc8Kf+pDp9AH1ZRRRQAUUUUAfmB/wUf1S78RXXwi+C+keab/AMR682oKISRuFkgg8lyCMCaO6lx6lMetfpZouk2egaNYaFp6lbXTreK2hBOSI4UCKM/QCvzJ8TxH4sf8FKbHRBvl0/4a6Xp8lygHEN2sU17BKDngOLvy347LX6k16WZe6qNBfZjzNdVKbb+6VNUWebh3z4ipPorR/V/mvu8gooorzT0gooooAKKKKACiiigAooooAKKKKAPKtC1rxZc/Gfxj4fvzJ/wjlho2g3FgDCqx/a7mbUlvNsoUM7bIbfcpYhPlIC7zu9VritN8b2Op/EDX/h7FbyJd+H9P0zUJZjjy3TU5LuONVwc7kNmxbIx8y4712tABRRRQAUUUUAFFFFAHJ+Bb7VtS8H6Tf68WOoTwK0+9BG289coAoH0wK6ysTw3rkHibQbHX7WNoor6MSqj43KD2OOK265sFb2MLS5tFr303+Zy4K3sYWlzaLXvpv8wrN1mW5t9Hvp7LP2iOCVo8Dcd4UlcDnPPatKqmoXiafYXN/IpZLaN5SB1IRSxA/Kt5bM76Hxxsr67dzA8C3uq6l4I8PajrxY6ndadaS3W9BG3nvCrSbkAUKdxOQAMdMCuqrF8N63B4m8O6V4jto2ih1W1gu0R8blWeMSANjjIDYOK2qml8K1ub5hf6xU5o8ru9O2u3y2PM/h5q/ifVNT8bw+IjIYNO16S207fEIgLIWdrIuwhV3r5ryfOdxzkZ4AHplch4V8Y2fiu88RWdpBJC3hzU30yUvjEkiQQ3BdME/LtmA55yDXX16ua83tnzU+R2jov8K1+e/wAzghtuFFFFecWFFFFABRRRQAV8/wDxx/5GP4Qf9jnD/wCmrUq+gK+f/jj/AMjH8IP+xzh/9NWpUAfQFFFc5rvhLw94lkil1q0+0tACEPmOmA3X7jD9ayrOajemk35u342f5GVZzUb00m/N2/Gz/I6OivPv+FWeA/8AoF/+R5v/AIuj/hVngP8A6Bf/AJHm/wDi64/a4v8A59x/8Cf/AMgcXtcZ/wA+4/8Agb/+QPQaK8+/4VZ4D/6Bf/keb/4uu10+wtNLsodPsY/Kt4F2ouS2AO2SST+JrehOu3+9ikvJt/8AtqN8POu3+9ikvKTf5xRcr86fBvxi/bB8d/C3WvjRol34Cg0XTLrXlj0680/U4Z2g0S8ubYiS8F+8aNItuW3+SVXPK4FfotX5mfs5fsZfDPxV8L5NT+MnhnWhq9/rniGS506+1TV7O1khbV7swM2nC4itzHJDscZi2yBt53bsnqOs+jNN/a/+D0Pw68DeOfGeoSaHd+N9Dttdh0uK1utSvIbaaNHd3isoZZBDGzbfOZFQ4znrjf8AEn7WP7PHhPSPD+u6340tksfFVk2o6VJDFcXP2y1V442eJYIpGYo0q7lxuUbmYBUcr4B8ZJPGPhv41xaNpkGv+DvBkPhuxtdOvfA/hmHU9Q1KeOecNpkt61ndLYw26hGhQrFH87uZVwQPLv2QPhp450HxJ8EJ/GPhLU9Ifw14P8Z2l0b60kQWV7Pr1uYopJSojDywb2jIOJI8umU5oA998K/tdab8QdM8U3OhXNn4fl8NeNrHw2H1Wy1Fobi0ubuG2QriKIrdXJaRY15WFyhmGzlvS7v9rr9nSw8UN4Ou/GcEeqQ6k+kTr9nujDbX8dw1qYLm4EXk27tMhVPNdA/VCykE/HureHPGkul/EDwInhPWzqMfxm0PxHHINNuWtbjSbnVrGYXUFwqGKVIkidptrHygpMm0c1oeJPhr4wk/ZM/aA8P2nhfUH1nX/HfiLUbS0SymNzeRya2kkFxDEE3yq0SK6OoIKKGBwM0AfaQ+MOg6BrHxNuPHHiXSLPQfAc1iJSsdxDPYR3NlDOVvZJSY5ZJXk3QiAfcZEIMmcppf7SXwR1fwjr/jqHxTDa6P4W8v+1XvYZ7GazM2PKE1vcxxzqZcgRDZ+8JATcSK+Nfih8PPiDc+Pfi54w07wvqGrafpfj3wH4jFpFbMX1fTtHsLL7WLIOAty8LKWCITmSLy/v4U7Xxa1fWfjIP+Fh+BPhXqUmk+B/EPhXVbq5u9Mm07W/ENtplzNLc21vY3lvDcSx2IkWaHzGHmS70jXPLAH2d8NfjV8M/i7/aUfgHWDe3OjtGt7az21xY3lv5wLRNLa3ccM6pIASjlNr4O0nBrkvG//JxXwt/7Bfif/wBx9eZ/Dhrr4mftSal8b9C0DVtG8M2Pg+Lw6brWNPudJl1G8e/N2PLtbyOKcx2qBl8xo1UtKwXcBmvTPG//ACcV8Lf+wX4n/wDcfQB9AUUUUAeL/tI/8m7/ABS/7FXW/wD0hmr1Hw9/yANN/wCvaH/0AV5d+0j/AMm7/FL/ALFXW/8A0hmr1Hw9/wAgDTf+vaH/ANAFAGvRRRQAUUUUAf/S/Wb9qbwj4+8WeCPDk3w20RPEWs+HPFOha4LB7qKyE8WmXa3EiCeb5EJC4BIPXoa+YrKX9r208c/FLxgfgREyfEWx06zSH/hKtPBtDYW01uWZtnz7/N3YAXGMc5zX6Z0UAeSfADwnrfgL4EfDfwL4mhW31jw54b0fTb2NXWRUubOzihlUOpKsA6kAgkHqK9boooAKKK5zxX4x8I+BNGk8ReONcsfD2kwsqveajcxWlurOcKGlmZUBJ6AnmgDo6K5ifxt4NtfDC+NrnXbCPw66RyrqTXMQs2jlYLGwn3eWVdmAU7sEkAda6egAr5T/AG1f+Te9R/7DnhT/ANSHT6+rK+U/21f+Te9R/wCw54U/9SHT6APqyiiigAoorz34t+MW+Hvwr8Y+PEAZ/Duj3+oIp/ie1t3lVfqWUAfWnGLbsgPhL9iCE+OvjP8AHb44TyfaV1TX7nT7C5QDZNp8UxWEBh94pHDGOema/S+viH/gnf4IXwV+yn4TADo2uedqbJIMNH57bVXkAn5UBBPJzn3r7er0s7/32st0pOKfeMPcg/8AwCMTzsrhalzveTcvvel/RWXlawUUUV5h6IUUUUAFFFFABRRRQAUUUUAFFFFAHKWGi+FLbxnrHiCwEf8Awkd/ZWFvfkTM0htLZ7lrTdEWKou+a42sFBf5gS2wberrzTRvBF9pnxa8V/EKW4je08QaTounxQjPmI+mTahJIzcY2uLxQuDn5Wz2r0ugAooooAKKKKACiiigDJ0Kx0nTdHtLDQQo0+CMLBscyLsHTDEkn65Na1cz4M0Ofwz4W0zQLmRZpbGFYmdM7WI7jPNdNXPhL+yhePLotO2m3yOfCX9lC8eV2WnbTb5BVa8itrizngvcfZ5I2WTJ2jYRhsnjHHerNZ+rWb6hpV5YRsFe5hkiBPQF1Kgn863lsdlH41d2137EWhWWlabomn6doIUaZa28UVqEcyL5CIFj2uSxYbQMEk565Natc14M0Sfwz4P0Lw5cyLLNpVha2jumdrNBEsZK55wSuRmulqafwrSxtjre3nyy5ld699d/nucz4d0jwzpV1rc3h0RifUb9rnUdkplJvTDFG28Fm2N5SR/INoxg45JPTV574E8HXnhTUfGF5dzxzL4k1qTVIgmcxxva21uEfI+9mEnjjBFehV6WZcvtfdqOastX6LT5bfI44bbBRRRXAUFFFFABRRRQAV8//HH/AJGP4Qf9jnD/AOmrUq+gK+f/AI4/8jH8IP8Asc4f/TVqVAH0BRRXBeMp/ihDNbD4fWWjXcJVvPOqXVxbsGyNvliCCYEYznJFdOEwzrVFTTSv1bSX3sUnZXO9orw77b+0p/0B/CX/AIMr/wD+QqPtv7Sn/QH8Jf8Agyv/AP5Cr1/9XZ/8/af/AIMj/mZ+1XZ/ce40V4d9t/aU/wCgP4S/8GV//wDIVeu6I2tvpNq3iOO3h1MoPtCWjvJAr9xG8ioxX3Kg+1cWOyuVCKk5xd/5ZKX5MqM7mpXyVJ+3J+zND9rkm8S36WlhPPbz3jaBrQsYpLaRopt14bL7OFjdWVn8zaMHnivrWvyb/Z2sv2qfE/7P+reDfhvpvg628Matq3i20h1PVr6+e9jW41i+SZ2sYrRoXKOzbFM+1gAWIyRXmFn6r6bqOn6xp1rq+k3Md5Y30STwTwuJIpYpVDI6MuQyspBBBwQcis+98T+HtO1/TPC19qEMOsazHcS2dozATTx2gQzuidSsfmJuPQFlB5Ir8stb0r4keGfiZ4e/ZW8KReMfEHhf4X+BdGZE8K6zYaBe3l1K8tsb25mu7y1keFBbhUhiZkVyfMBG0G18OtO8eeOfjX+zb4n+LeqahF4qt9E8aQ3H2XVoJIbhdHv7JLd5f7NmltDJPE6i9SNiruoRxiNQAD9YK5Lx1468LfDXwpf+N/G17/Z2i6WqNcXHlSTbBI6xr8kKu5y7AcKeuema/MTwFqPimw/Zii+MXjX4seMX8Q+O9TbQ7e3sXGoTFRrUlvDZ6VayFEivLiGEx/anclN7PnCpt8m+I/iLx3pfhn46/DDXB4osdB/4Rbw7rlnpvi7VoNa1K1mn1h7eRxcQz3RjjlWNT5LTMVK5AUNigD9ndJ8XaBrmu674a0yd5NQ8NywQ3yNBLGsb3MK3EYWR0VJQY3UkxswU/KxDAgdJX5vfET4n67pfiP4+6FqPjLW9Hgj8S+EdI0ePSIBfakTqOm2cstjpcUjrHDPdlpAJSQIyzS/eANan7L/iLx3pf7Qvjj4Ya4PFFjoP/COaVrlnpvi7VoNa1K1mnurq3kcXEM90Y45VjU+S0zFSuQFDYoA/Q2vn/wAb/wDJxXwt/wCwX4n/APcfX0BXz/43/wCTivhb/wBgvxP/AO4+gD6AooooA8X/AGkf+Td/il/2Kut/+kM1eo+Hv+QBpv8A17Q/+gCvLv2kf+Td/il/2Kut/wDpDNXqPh7/AJAGm/8AXtD/AOgCgDXooooAKKKKAP/T/fyiiigAooooAK+U/wBoz4eeI/E/i74Z+NtM8I2/xA0rwlqF4dQ0O4lgjyt/AII7+JboiCSWzIYhGIYrI+z5wK+rK8X+LnxZ1H4eT6D4c8J+GZ/GPi7xVJcJpumQ3EVnGY7SMSXE9xdTZSGGIMoJCuxZ1VUYmgD41/aJ/Z0+Ingnwb4l8P8A7OOjRaj4H8bzWj6l4YjkS2XSL2K7hnbUNLVsRiKVYytxartG7EsXO9T+mVfDXj74jfEmbwtPa/tNfBOxi+Hk09odTudN8Qx6t9iRLiN4bi4tpLWydooZlR5GiZyqgtsIUivuWgAr5T/bV/5N71H/ALDnhT/1IdPr3bxv8NvAHxKsrfTfiD4dsfEVraSGWGK/t0uEjkI2llDggHBxkdq+Jv2sP2evgX4N+C1z4j8J+AdF0jVbTXPC4hurWxhimjEuvWEb7XVQRuRmU88gkUAfofRRRQAV8N/8FFPEE+k/st67oOn3DW+peLb3TtHtCpILyTXKSvGMA/6yGKRenevuSvg79rVZfFvxp/Z3+FaQieK98Tvr8gI3Kh0FFuBuHo8TTgZ4ODwa9zhlqOYUKj2jJSfpH3n+CZhiX+7duun36H2d4O8OW/g/wlonhO0bfBotlbWSNjG5beNYwfx25ro6KK8KMbKyNYQUYqMdkFFFFMoKKKKACiiigAooooAKKKKACiiigDyrQta8WXPxn8Y+H78yf8I5YaNoNxYAwqsf2u5m1JbzbKFDO2yG33KWIT5SAu87vVa4rTfG9jqfxA1/4exW8iXfh/T9M1CWY48t01OS7jjVcHO5DZsWyMfMuO9drQAUUUUAFFFFABRRRQByfgW+1bUvB+k3+vFjqE8CtPvQRtvPXKAKB9MCusrE8N65B4m0Gx1+1jaKK+jEqo+Nyg9jjituubBW9jC0ubRa99N/mcuCt7GFpc2i176b/MKzdZlubfR76eyz9ojglaPA3HeFJXA5zz2rSqpqF4mn2FzfyKWS2jeUgdSEUsQPyreWzO+h8cbK+u3cwPAt7qupeCPD2o68WOp3WnWkt1vQRt57wq0m5AFCncTkADHTArqqxfDetweJvDuleI7aNoodVtYLtEfG5VnjEgDY4yA2DitqppfCtbm+YX+sVOaPK7vTtrt8tjzP4eav4n1TU/G8PiIyGDTtekttO3xCICyFnayLsIVd6+a8nzncc5GeAB6ZXIeFfGNn4rvPEVnaQSQt4c1N9MlL4xJIkENwXTBPy7ZgOecg119ermvN7Z81Pkdo6L/Ctfnv8zghtuFFFFecWFFFFABRRRQAV8//ABx/5GP4Qf8AY5w/+mrUq+gK+Zv2k/EWgeEZfhd4o8Vajb6Po2meMLeS6vbuVYLeBH03UI1aSVyFUF3VQSRlmAHJAoA+maK+f/8Ahq79mL/orHhb/wAHFp/8co/4au/Zi/6Kx4W/8HFp/wDHKAPoCivn/wD4au/Zi/6Kx4W/8HFp/wDHKP8Ahq79mL/orHhb/wAHFp/8coA+gKK+f/8Ahq79mL/orHhb/wAHFp/8co/4au/Zi/6Kx4W/8HFp/wDHKAPoCuP8CeAfCXw08Or4U8E2P9m6Ulxd3Yh82WbE19cSXVw2+Znf55pXbGcDOFAUADy//hq79mL/AKKx4W/8HFp/8co/4au/Zi/6Kx4W/wDBxaf/ABygDe+JHwE+F/xX1jTvEfjDTbj+2dKikt7e/wBP1C80u8FtKcyW7T2M0Ejwv3jdivJIAJzUUv7PfwgceBBbaANPHw0Ynw/9iubmz+xK2zfH+4lTzY5fLTzY5d6SY+dW5rG/4au/Zi/6Kx4W/wDBxaf/AByj/hq79mL/AKKx4W/8HFp/8coA3Lj4AfCS6+Gdv8IJdCx4Vs7j7Xb2y3Vyktvci5a8WaG6WUXEcqzsXV0kDKeFIHFchD+yL8AEj1sXHh24vrjxNZx2Gq3V3quo3N3fwQzrcR/abmW5aWR0kRdsjMXVR5YYR/LWn/w1d+zF/wBFY8Lf+Di0/wDjlH/DV37MX/RWPC3/AIOLT/45QBu+JvgB8JPGA8TnxBoX2iTxheWGoalKt1cwyveaXHHFZ3EMkUqvbywpEgVoDGcjJySSWeAP2f8A4VfDLxPeeNvCWl3EfiLUrQWV7qV3qF7f3d5CriRftMt3PK0zqwwruS6r8ikJ8tYv/DV37MX/AEVjwt/4OLT/AOOUf8NXfsxf9FY8Lf8Ag4tP/jlAH0BXz/43/wCTivhb/wBgvxP/AO4+j/hq79mL/orHhb/wcWn/AMcrzyP4t/C34oftIfDq3+G/i3SvFMum6P4klul0y8iuzBG509VaTymbYGbgE4yeBQB9h0UUUAeL/tI/8m7/ABS/7FXW/wD0hmr1Hw9/yANN/wCvaH/0AV5d+0j/AMm7/FL/ALFXW/8A0hmr1Hw9/wAgDTf+vaH/ANAFAGvRRRQAUUUUAf/U/fyiiigAooooAK8r+Kfwk0T4qWmmG71TU/D2saHO1zpuraPci1vrOSRDHJsZlkidJEJV45Y3jYYyuQpHqlFAHyYP2W9T16eC3+KvxZ8V+O9Ct54p/wCx7xtPs7G4MDrJGt2LCzt5J0DqCUZwjY+ZSOK+s6KKACvlP9tX/k3vUf8AsOeFP/Uh0+vqyvlP9tX/AJN71H/sOeFP/Uh0+gD6sooooAK+FpBbeNv+CgduN8k0Pw98Iys0ZUGKDULuSMRyAnkNJbXkq8dQp54r7pr4j/ZeWbxV8ZPjz8U57iK6juddtvD1s8YB/caRC0yMGHOGjvI1P+5Xr5LPlqVaq3hTm7d1K1J/c6qfyPPxjvUpU+7u/RK/52PtyiiivIPQCiiigAooooAKKKKACiiigAooooAKKKKAOUsNF8KW3jPWPEFgI/8AhI7+ysLe/ImZpDaWz3LWm6IsVRd81xtYKC/zAltg29XXmmjeCL7TPi14r+IUtxG9p4g0nRdPihGfMR9Mm1CSRm4xtcXihcHPytntXpdABRRRQAUUUUAFFFFAGToVjpOm6PaWGghRp8EYWDY5kXYOmGJJP1ya1q5nwZoc/hnwtpmgXMizS2MKxM6Z2sR3Gea6aufCX9lC8eXRadtNvkc+Ev7KF48rstO2m3yCq15FbXFnPBe4+zyRssmTtGwjDZPGOO9Waz9Ws31DSrywjYK9zDJECegLqVBP51vLY7KPxq7trv2ItCstK03RNP07QQo0y1t4orUI5kXyEQLHtcliw2gYJJz1ya1a5rwZok/hnwfoXhy5kWWbSrC1tHdM7WaCJYyVzzglcjNdLU0/hWljbHW9vPllzK71767/AD3OZ8O6R4Z0q61ubw6IxPqN+1zqOyUyk3phijbeCzbG8pI/kG0Ywccknpq898CeDrzwpqPjC8u545l8Sa1JqkQTOY43tba3CPkfezCTxxgivQq9LMuX2vu1HNWWr9Fp8tvkccNtgooorgKCiiigAooooAKKKKACiiigAooooAKKKKACiiigAooooAKKKKACiiigAooooAKKKKAPF/2kf+Td/il/2Kut/wDpDNXqPh7/AJAGm/8AXtD/AOgCvLv2kf8Ak3f4pf8AYq63/wCkM1eo+Hv+QBpv/XtD/wCgCgDXooooAKKKKAP/1f38ooooAKKKKACiiigAooooAK+U/wBtX/k3vUf+w54U/wDUh0+vqyvlP9tX/k3vUf8AsOeFP/Uh0+gD6sooooA53xfr6+FfCes+J2j84aTZXF35ecbzBGzhc/7RGK+Wf2D9Bj0z9nfT9dNube58ValqmqzbtpLiS6eC3fK/eDW0MJBOTjHNWv26fHEHgb9mzxNcySvDJqYjs43jJyrMfMOcZO0rGVPB69K+gPhV4OHw8+GHhHwEH8z/AIRzSLHTi5xl2tYEiLHAAyxUk8dTXfhJWwteb6yhFfJSlUX40X9xwRTliXLpFW8k3q/V2t6fM76iiiuA7wooooAKKKKACiiigAooooAKKKKACiiigDyrQta8WXPxn8Y+H78yf8I5YaNoNxYAwqsf2u5m1JbzbKFDO2yG33KWIT5SAu87vVa4rTfG9jqfxA1/4exW8iXfh/T9M1CWY48t01OS7jjVcHO5DZsWyMfMuO9drQAUUUUAFFFFABRRRQByfgW+1bUvB+k3+vFjqE8CtPvQRtvPXKAKB9MCusrE8N65B4m0Gx1+1jaKK+jEqo+Nyg9jjituubBW9jC0ubRa99N/mcuCt7GFpc2i176b/MKzdZlubfR76eyz9ojglaPA3HeFJXA5zz2rSqpqF4mn2FzfyKWS2jeUgdSEUsQPyreWzO+h8cbK+u3cwPAt7qupeCPD2o68WOp3WnWkt1vQRt57wq0m5AFCncTkADHTArqqxfDetweJvDuleI7aNoodVtYLtEfG5VnjEgDY4yA2DitqppfCtbm+YX+sVOaPK7vTtrt8tjzP4eav4n1TU/G8PiIyGDTtekttO3xCICyFnayLsIVd6+a8nzncc5GeAB6ZXIeFfGNn4rvPEVnaQSQt4c1N9MlL4xJIkENwXTBPy7ZgOecg119ermvN7Z81Pkdo6L/Ctfnv8zghtuFFFFecWFFFFABRRRQAUUUUAFFFFABRRRQAUUUUAFFFFABRRRQAUUUUAFFFFABRRRQAUUUUAeL/ALSP/Ju/xS/7FXW//SGavUfD3/IA03/r2h/9AFeXftI/8m7/ABS/7FXW/wD0hmr1Hw9/yANN/wCvaH/0AUAa9FFFABRRRQB//9b9/KKKKACiiigAoor5h/aJ8feLvDureBfAvhfxPY+A08aXl3bz+Ir+CO5W1NrB50dtbxTskJubk5EZlLKFR/kdtooA+nqK/P3x9q/xa+AOhwePrj47L47Ed1axjw/q+maVE+rfaZkhNvYyadHbTLcMHzDjzF3ABl25I/QKgAr5T/bV/wCTe9R/7DnhT/1IdPr6sr5T/bV/5N71H/sOeFP/AFIdPoA+rKKKKAPzj/bDuG+IHx0+CnwGtiJBqeqx6lfQM2EuLC2fzrqMgHORb28nXghsc5r9HK/Pb4YaYvxN/br+I3xIkPnab8OdNh0O1WSMny9SvDsnaOQ4AZIrZtygE7bgEkZ5/QmvQqQdLB0KL3lzVZes2lBrydGFGXzZyYR8ycmtbv52bt+Gnna/UKKKK886wooooAKKKKACiiigAooooAKKKKACiiigDlLDRfClt4z1jxBYCP8A4SO/srC3vyJmaQ2ls9y1puiLFUXfNcbWCgv8wJbYNvV15po3gi+0z4teK/iFLcRvaeINJ0XT4oRnzEfTJtQkkZuMbXF4oXBz8rZ7V6XQAUUUUAFFFFABRRRQBk6FY6Tpuj2lhoIUafBGFg2OZF2DphiST9cmtauZ8GaHP4Z8LaZoFzIs0tjCsTOmdrEdxnmumrnwl/ZQvHl0WnbTb5HPhL+yhePK7LTtpt8gqteRW1xZzwXuPs8kbLJk7RsIw2TxjjvVms/VrN9Q0q8sI2CvcwyRAnoC6lQT+dby2Oyj8au7a79iLQrLStN0TT9O0EKNMtbeKK1COZF8hECx7XJYsNoGCSc9cmtWua8GaJP4Z8H6F4cuZFlm0qwtbR3TO1mgiWMlc84JXIzXS1NP4VpY2x1vbz5Zcyu9e+u/z3OZ8O6R4Z0q61ubw6IxPqN+1zqOyUyk3phijbeCzbG8pI/kG0Ywccknpq898CeDrzwpqPjC8u545l8Sa1JqkQTOY43tba3CPkfezCTxxgivQq9LMuX2vu1HNWWr9Fp8tvkccNtgooorgKCiiigAooooAKKKKACiiigAooooAKKKKACiiigAooooAKKKKACiiigAooooAKKKKAPF/wBpH/k3f4pf9irrf/pDNXqPh7/kAab/ANe0P/oAry79pH/k3f4pf9irrf8A6QzV6j4e/wCQBpv/AF7Q/wDoAoA16KKKACiiigD/1/38ooooAKKKKACsHxN4V8MeNdFuPDfjHSLPXdIvABNZ39vHdW8oByN8UqsjYIyMjrW9XyH+1f4eutcj8HTeItB1rxZ8ObO7um8SaPoIlkurgPDts5Jbe3dJ7q2il3GWCPcWLI5RlQigDol/Z++EXwnt7jxr8DPg/wCGZvF9tLELdYoLbTZAJJUScrdiGQw7Iiz7VX5ioTjdkfTVfkje+Gv2fr37LB+yP8J/Efhv4kxXVr9g1O00HVfD1rYusyea+o3F2ltBJb+XuEsLeYZFJVVLEEfrdQBxPjeX4jRWVufhva6VdXZkPnDVp57eMR44KGCKUls9iAMd6+OP2mbb9obXPhNJpfinT/C1rpk2ueGfNksr6+lnXbrliybEktUU5cAHLDjJHOBX37Xz3+1HNDb/AAenuLiRYoo9b8MszsQqqo1yxJJJ4AFAH0JRXE/8LL+HP/Q1aT/4HQf/ABdH/Cy/hz/0NWk/+B0H/wAXQBwnwL+E+pfCvTvFsmu6kmq6t4v8R6lrtzNEmyNVuGWK3jUEA/LbwxFwScSF8Erg17jXlK/Hj4HMNy/ETw6R6jV7P/47S/8AC9vgh/0UPw7/AODaz/8AjtdGJxMqs+eXZJWVkkkkkl0SSSXkiKdNRSjHY9Voryr/AIXt8EP+ih+Hf/BtZ/8Ax2j/AIXt8EP+ih+Hf/BtZ/8Ax2ucs9Voryr/AIXt8EP+ih+Hf/BtZ/8Ax2j/AIXt8EP+ih+Hf/BtZ/8Ax2gD1WivKv8Ahe3wQ/6KH4d/8G1n/wDHaP8Ahe3wQ/6KH4d/8G1n/wDHaAPVaK8q/wCF7fBD/oofh3/wbWf/AMdo/wCF7fBD/oofh3/wbWf/AMdoA9Voryr/AIXt8EP+ih+Hf/BtZ/8Ax2mj48/A0uYx8RPDhZQCR/a9nkA9OPN74NAHq9FeVf8AC9vgh/0UPw7/AODaz/8AjtH/AAvb4If9FD8O/wDg2s//AI7QB6rRXlX/AAvb4If9FD8O/wDg2s//AI7R/wAL2+CH/RQ/Dv8A4NrP/wCO0AGha14sufjP4x8P35k/4Ryw0bQbiwBhVY/tdzNqS3m2UKGdtkNvuUsQnykBd53eq18/2H7T3wQvvGeseDv+Ey0aH+yLKwvPtj6pZi2n+3Pcp5UTeby8X2bMg7CRPWur/wCF7fBD/oofh3/wbWf/AMdoA9Voryr/AIXt8EP+ih+Hf/BtZ/8Ax2j/AIXt8EP+ih+Hf/BtZ/8Ax2gD1WivKv8Ahe3wQ/6KH4d/8G1n/wDHaP8Ahe3wQ/6KH4d/8G1n/wDHaAPVaK8ob48/A1Mb/iJ4cXccDOr2YyfQfvad/wAL2+CH/RQ/Dv8A4NrP/wCO0AdT4FvtW1LwfpN/rxY6hPArT70Ebbz1ygCgfTArrK8Z0n9oP4L6lptvf3PjbRNOlnQM1vc6paJNET/C6mTII9K0f+F7fBD/AKKH4d/8G1n/APHa5sFb2MLS5tFr303+Zy4K3sYWlzaLXvpv8z1Ws3WZbm30e+nss/aI4JWjwNx3hSVwOc89q88/4Xt8EP8Aoofh3/wbWf8A8dqvd/H34I2tpNcr4+8PzGFGcImrWhZtoztUebyT0Fby2Z30PjjZX127nZ+Bb3VdS8EeHtR14sdTutOtJbregjbz3hVpNyAKFO4nIAGOmBXVV4vov7Q/wT1fRrDVpPHOhWTXtvFObefVLRZoTIgYxyL5vDrnDDsRWn/wvb4If9FD8O/+Daz/APjtTS+Fa3N8wv8AWKnNHld3p212+WxZ+Hmr+J9U1PxvD4iMhg07XpLbTt8QiAshZ2si7CFXevmvJ853HORngAemV4L4f/aY+CWvXOt2x8Z6LY/2NftYhp9UtFW42wxS+dF+9+aM+ZtB/vKw7V0v/C9vgh/0UPw7/wCDaz/+O16ua83tnzU+R2jov8K1+e/zOCG256rRXlX/AAvb4If9FD8O/wDg2s//AI7R/wAL2+CH/RQ/Dv8A4NrP/wCO15xZ6rRXlCfHn4GyIskfxE8OMrAEEavZkEHoQfNp3/C9vgh/0UPw7/4NrP8A+O0Aeq0V5V/wvb4If9FD8O/+Daz/APjtH/C9vgh/0UPw7/4NrP8A+O0Aeq0V5V/wvb4If9FD8O/+Daz/APjtH/C9vgh/0UPw7/4NrP8A+O0Aeq0V5V/wvb4If9FD8O/+Daz/APjtH/C9vgh/0UPw7/4NrP8A+O0Aeq0V5V/wvb4If9FD8O/+Daz/APjtH/C9vgh/0UPw7/4NrP8A+O0Aeq0V5V/wvb4If9FD8O/+Daz/APjtNHx5+BrMyL8RPDhZcZH9r2eRnpn97QB6vRXlX/C9vgh/0UPw7/4NrP8A+O0f8L2+CH/RQ/Dv/g2s/wD47QB6rRXlX/C9vgh/0UPw7/4NrP8A+O0f8L2+CH/RQ/Dv/g2s/wD47QB6rRXlX/C9vgh/0UPw7/4NrP8A+O0f8L2+CH/RQ/Dv/g2s/wD47QB6rRXlX/C9vgh/0UPw7/4NrP8A+O0f8L2+CH/RQ/Dv/g2s/wD47QB6rRXlX/C9vgh/0UPw7/4NrP8A+O0f8L2+CH/RQ/Dv/g2s/wD47QB6rRXl9v8AG/4L3VxHaWvj/wAPzTzEhI01W0Z3IBYhVEmScAnjsCa2v+Fl/Dn/AKGrSf8AwOg/+LoA439pH/k3f4pf9irrf/pDNXqPh7/kAab/ANe0P/oAr59/aJ+IfgC7/Z++Jtra+JtMmmm8Ma0iIl7AzOzWUoCqA+SSeAB1r6C8Pf8AIA03/r2h/wDQBQBr0UUUAFFFFAH/0P38ooooAKKKKACiiigAooooAKpajpunaxYz6Xq9rFe2dypSWCdFlikQ9VdGBVgfQirtFAHmv/Cmfg9/0Iug/wDgstf/AI3R/wAKZ+D3/Qi6D/4LLX/43XpVFAHxJ+zT+z/8B9Z+A/grVNX+G/hq+vbmwR5Z59Hs5ZZGLNyztEWY+5Ne5f8ADNv7Ov8A0Szwr/4I7H/4zXo3hHwpofgbw1p/hLw1AbbS9LiENvGXaQqgJIG5yWPXua6OgDxb/hm39nX/AKJZ4V/8Edj/APGaP+Gbf2df+iWeFf8AwR2P/wAZr2migDxb/hm39nX/AKJZ4V/8Edj/APGaP+Gbf2df+iWeFf8AwR2P/wAZr2migDxb/hm39nX/AKJZ4V/8Edj/APGaP+Gbf2df+iWeFf8AwR2P/wAZr2migDxb/hm39nX/AKJZ4V/8Edj/APGaP+Gbf2df+iWeFf8AwR2P/wAZr2migDxb/hm39nX/AKJZ4V/8Edj/APGa8M8Mfs//AAHm/aL+IOkzfDfw09ja+HPC00Nu2j2RijkmudZErohi2qziNAxAywVc5wMfblc5Z+FNDsfFWqeNLaArq+s2lnZXUu9iHgsHneBQhO0bWuZTkAE7uc4GADzn/hm39nX/AKJZ4V/8Edj/APGaP+Gbf2df+iWeFf8AwR2P/wAZr2migDxb/hm39nX/AKJZ4V/8Edj/APGaP+Gbf2df+iWeFf8AwR2P/wAZr2migDxX/hmz9nX/AKJZ4V/8Edj/APGaX/hm39nX/olnhX/wR2P/AMZr2migDxb/AIZt/Z1/6JZ4V/8ABHY//GaP+Gbf2df+iWeFf/BHY/8AxmvaaKAPFv8Ahm39nX/olnhX/wAEdj/8Zo/4Zt/Z1/6JZ4V/8Edj/wDGa9pooA+I/jb+z/8AAbTrn4dDT/hv4atRd+LtOgm8rR7JPNheK4LRvtiG5CQMqeDgV7n/AMM2/s6/9Es8K/8Agjsf/jNejeIfCmh+KX0p9bgM50W+i1G1w7JsuYVZUc7SNwAduDkH0ro6APFv+Gbf2dv+iW+Ff/BJY/8Axmj/AIZt/Z1/6JZ4V/8ABHY//Ga9pooA8W/4Zt/Z1/6JZ4V/8Edj/wDGaP8Ahm39nX/olnhX/wAEdj/8Zr2migDxb/hm39nX/olnhX/wR2P/AMZo/wCGbf2df+iWeFf/AAR2P/xmvaaKAPFf+Gbf2df+iWeFf/BHY/8Axml/4Zt/Z1/6JZ4V/wDBHY//ABmvaaKAPFv+Gbf2df8AolnhX/wR2P8A8Zpkn7Nv7OwRiPhb4V6H/mCWP/xmvbKQgEEHoaAPif8AZk/Z++A2s/s2/CjV9X+G3hq+v77wloU9xcT6PZSzTTS2ELPJI7RFmdmJLMSSScnmvcP+Gbf2df8AolnhX/wR2P8A8Zr0fwh4V0TwL4T0TwR4ZgNto/h6xttOsomdpDHbWkSwxIXclmKooGWJJ6k5roqAPFv+Gbf2df8AolnhX/wR2P8A8Zo/4Zt/Z1/6JZ4V/wDBHY//ABmvaaKAPFv+Gbf2df8AolnhX/wR2P8A8Zo/4Zt/Z1/6JZ4V/wDBHY//ABmvaaKAPFv+Gbf2df8AolnhX/wR2P8A8Zo/4Zt/Z1/6JZ4V/wDBHY//ABmvaaKAPFv+Gbf2df8AolnhX/wR2P8A8Zo/4Zt/Z1/6JZ4V/wDBHY//ABmvaaKAPFv+Gbf2df8AolnhX/wR2P8A8ZrwzwJ+z/8AAe5+NfxS065+G/hqW0sl0PyIX0eyaOHzbWRn8tTFhdxGWwBk9a+3K5zTfCmh6T4h1nxRYwGPUtfFsLyQuzCT7IhjiwpO1dqkj5QM96APOf8Ahm39nX/olnhX/wAEdj/8Zo/4Zt/Z1/6JZ4V/8Edj/wDGa9pooA8W/wCGbf2df+iWeFf/AAR2P/xmj/hm39nX/olnhX/wR2P/AMZr2migDxb/AIZt/Z1/6JZ4V/8ABHY//GaP+Gbf2df+iWeFf/BHY/8AxmvaaKAPFv8Ahm39nX/olnhX/wAEdj/8Zo/4Zt/Z1/6JZ4V/8Edj/wDGa9pooA8W/wCGbf2df+iWeFf/AAR2P/xmj/hm39nX/olnhX/wR2P/AMZr2migD4q+KnwJ+CGh+PPgydF+Hnh3TzeeLp4J/s+k2cXmxf8ACPaxJ5b7IhuTeiNtORuVTjIFfRf/AApn4Pf9CLoP/gstf/jddPrnhTQ/EeoaDqmrwGa58M3zajYMHZfKuWtZ7MuQpAYeTcyrhsj5s4yAR0dAHm6fBv4QxuskfgfQlZSCCNMtQQR0I/d16RRRQAUUUUAFFFFAH//R/fyiiigAooooAKKKKACiiigAooooAKpalqenaNYXGq6vdRWNlaoZJp53WKKNF5LO7EKoHck4q7XyL+1xENTtvhH4VvgJdF8QfEHRLXU4H5iuLaKK5u44pV6OjXNvDlWyD0IIoA+lfCnjPwf480hfEHgbXbDxFpbu0a3enXUV3bl1+8okhZlyMjIzkV0tfH/gOzsvDP7Z/wASPD/hy3S003WfCHh3WL2KFQkX9pC81G080qAAJJIIowx6sEXOcCvsCgAooooAKKKKACiiigAooooAztX1jSfD+lXeu69ewabpunxPPc3VzIsMEEMY3PJJI5CoqgEliQAOTWfrvi7wp4X0F/FXibWrLSNFiRZHvry5jt7VUf7rGaRlQA9jnmvkv9vf4ZaT4+/Zv8daxrmpajHa+FvDut38enW1y1vZ3d3Hal7aW7RMPMLZ498SFhHuOXViFxS8b20Wu/Gr9mbwzrMa3Wi/2fr2qm2lG+F9QsdPtY7R2Q/KzRJcTshIO0/MMEAgA+zND17Q/E+k22v+GtRttW0y9XfBdWkyTwTJnG6OSMsrDIxkE1rV8hfs2W9toPxS/aA8FaHCttoGleLLS5tIY1Cwwzalo9jdXiRqOFBndnZRxucnGSa+vaACiiigAooooAKKKKACq17e2em2c+oajPHa2tsjSSzSsEjjjQZZnZiAqgDJJOAKs1518V/Afgr4leAtT8I/EU/8U1P5NxfAzm3jaKzlS5xLICMRExjzATtZMhvlJoA0PBnxJ+HXxGtLm/8Ah74p0rxRbWT+XPLpd9BepE552u0DuFPB4ODUnhX4ifD/AMdy38HgjxPpfiGXS3Ed4unXsF21tI2cLKIXYoxwcBsHg1+Unxfnm8YeEPjR+018JrD/AIRTwMnggeEtLvYIfscmuJJfI1zqcaKEK21vDmG1kZQzhpGUhNtfW3ivwv4b+HX7UvwHtfAumQaNHqGkeJdFuY7SNYlk02ztra4gjk2gbkhmRdmfulzj7xyAfa1FFFABRRRQAUUUUAFFFFABXGW3xG+Ht54tl8A2nijS5/E8CGSTSkvYGv0Qclmtg/mgADqVrs6/M745eB9I+GPiP4T6n4e8OWWm/CzR/GdnrOo+JLS5N7rX9randzRBZjPh/ss9zcxrcT+fLIUYx+WFUEgH3/qfxG+H2i+JrHwVrPifS7DxDqePsmm3F7BFe3GeB5UDuJHz/sqa7Kvyn17w/oviT9mT9rLxr4lt4p/ENv4g8Y3EV9Ioa5gk8PLs0jy5T86eQlvCYgpAUkkcsc/pv4Rv73VfCmi6pqKlbu8sraaYEYIkkiVmGO3JNAHQ0UUUAFFFFABRRRQAUUUUAUdU1TTND0271rWruHT9PsInnuLm4kWKGGGJSzySSOQqIqglmJAAGTWFrfjvwP4Z8Np4x8SeIdO0rQJESRdRu7uGCzZJRuRhPIwjIYcqd2CORX5sft3fHH4ceIE8afs8eIvGNj4bs9B8N3Wq6pBcXS21zquoy2skmk6ZbqSGdPMC3FwVyGxDFyJJAOs+H2veFfip8S/2aobS9tdf8MWHgbWtQtfLZZ7Z9YsRpunuxHKmW2SWdASMoWcDBJoA/RXSdX0nX9Mtta0K9g1HT71BLBc20izQyxtyHSRCVZT2IJFaNfIf7JsMGk3nxp8JaVEINE0D4galDp8EYCw28dzZWV7NDEg4VBc3ErbRwCxAA6V9eUAFFFFABRRRQAUUUUAFZms61o/h3S7rXPEF/Bpmm2SGW4urqVIYIY16tJI5Cqo7kkCtOvnL9q3wL4v+JvwU1TwB4JWxfUdbvdLiZdSnNvbPbR38E1xG7KrsfMijZNqqSd3AzQB6f4U+K3wu8ePdx+BvGOjeImsEEtyNO1C3uzBGc4aQQyNsU4OCcDir/hL4g+AvH8d5L4E8S6Z4jTT5PJuW028hvBBLz8khhdtjcHhsHivyy+OXjDxv4M8JfE74C+N/DvhvRdX1XSNF1G31fwjbS2EFzoWoa7baVf29zHIzSpLGkrcrIyOjkgKQRX1jreiaJ4I/bJ+GMPg3T4NLTxB4Q8R2Wow2kSwxtbaXPpslkXRABiJppFjOPlDkDg4oA+y6KKKACiiigAooooA//9L9/KKKKACiiigAooooAKKKKACiiigArzr4pfDHw78W/CUnhHxFLc2iLcW17a3ljIIbyxvbOVZ7e6tpSrBJYpFBBKsp5VlZSQfRaKAPIvhf8H9L+Gt5ruvzazqPinxL4nkgfUtY1ZoDdzrax+XBCFtYbeCOGIFikccSgM7scsxJ9doooAKKKKACiiigAooooAKKKKAOK+JHgTSPij8PvEnw28QTT2+meKdOutMupLVlSdIbuJonaJnV1DhWJUsrDPUHpXHfEH4J6F4+0bwzZx6tqPh7WPBk6XOjazprwrf2cqwNbPjzopYZElhdkljkiZHB+7kKR7NRQB5r8LvhboHwo0K80jRrm71O61W+n1PUtR1B0lvb++uSPMnneNI03bVVFVEVFRVVVAAFelUUUAFFFFABRRRQAUUUUAFeR/HL4O6N8evhrqnws8R6vqWi6VrBi+0y6VJDFcPHFIsnlFp4Z0MblQHUody5U8Eg+uUUAfNPhr9mq00vTtY8O+MPiD4p8e+HNc0q40e40fXZtPaxFvcBVZkWysbWRXCAopD4CscDOCNX4bfs9aP8P/Etr4v1XxTrnjbVtK05tI0ufXZraVtOsHZGkigFtb24LyGOMSTS75nCKGcgYr6BooAKKKKACiiigAooooAKKKKACvkHSv2M/AOl6hplkPEmv3PgjQ9WOuaf4RluLc6LbX3nm5QgLbi6eGOc+ZHBJcNGrfwkcV9fUUAfL3iv9lLwV4s8Ra/qE+v61Y+HfF95b6hr/hu1mt10jVbu3ES+ZOr273CCVIUW4SGaNJgo3g/Nu+oAAoAAwB2paKACiiigAooooAKKKKACiiigDjvHXgbQviD4R1/wbriNHa+IrC6064mhCCdIruJoXaNnVwHVWJUlSAcZBHFeaeKf2e/Dmv6D4K0/Rtb1Twxq/wAPYxFo2s6a9sL6CNoBbzI6zwTW8qToq+ajwlSwDAKQCPfKKAPO/hh8MvDvwn8MN4Z8PSXF39ourm/vL29kE15fXt5IZZ7m4kVUDyOx7KAFAVQFUAeiUUUAFFFFABRRRQAUUUUAFeafFr4U+F/jL4Mm8FeK2ubeAz295bXdlL5F5ZXlnKs1vc28uG2SxSKGUlSOzAgkH0uigD5j079lXwLcWXi//hY2rap8QdW8caWmiajqesyW63I0yLcY7a3WygtoYER3aXdHGHMp3sxYLjp/ht8CNO8A+J5vHGs+KNa8ceJG09NJg1DXZbaSa109JPNMEItbe2T944VpZGVpJGRSzHaAPdaKACiiigAooooAKKKKAP/T/fyiiigAooooAKKKKACiiigAooooAKKKKACiiigAooooAKKKKACiiigAooooAKKKKACiiigAooooAKKKwk8T+HpPE0vgyPUIW1yCzjv5LMMDMlpLI8UczL1CO8bqpPUq2OhoA3aKKKACiiigAooooAKK8u0T4z/DfxHq1romi6o91d3mqaro0araXQX7fohZb6JpDEETyijAOzBJCP3bPkV6jQAUUUUAFFFFABRRRQAUUUUAFFFFABRRXE+J/iJ4R8HXqaf4gvTBO1hfaoyrFJKUsdNVGuZ38tW2onmIOeWZgqgnigDtqKxvDniHSPFvh7S/Ffh+4+16XrNrBe2k2xo/Mt7lBJE+1wrruRgcMAR0IBqt4U8V6H420G38SeHZzPZXDSoCyNG6SwSNDNFJG4DJJFIjI6MAVZSCMigDoqKKKACiiigAooooAKKKKACiiigAooooAKKKKACiiigAooooAKKKKACiiigAooooA//U/fyiiigAooooAKKKKACiiigAooooAKKKKACiiigAooooAKKKKACiiigAooooAKKKKACiiigAooooAK/Lj46X2p/Cv9o340/GjwzfajNrfhr4T2er2ls93K9kLgXGqW6h7Yt5bQReUJvLI2iQvIPmcmv1Hry7X/gx8NvFHj61+JuuaQbnxDa6dNpBm+0TpDPp84kD21zbLIILiP8AfSFVmjcKzFlweaAPhH4G3vx68P8AxM+GU19a+LG0Txbb3Sa/P4r8SaJqNtfsbJrmG70u1t7+aWFklUZitoxH5DksuVDV5H4Ds/jHqXwi/Zz+Ic3xe8Vf258VNZh0HWi98JLc6Zc2d9P/AKPBIjJFdJHaKFuQDLvZnZjwB+kXw6/Zn+DPwq1y38ReDNFnhvrCCW1sTd6jfX8en205Uyw2UV3PLHaxuVGVhVARx93iug0z4GfC3RvDfgrwjpuieTpPw7u47/QoPtNy32O5ihmgR97Sl5cR3Eq4lZ1+bJGQpAB+e/ijxB8RtCtvEHwZ0n4h63ZQaP8AFnw34ftNauLw3GqR6XrWn2tzLbNcShjLtedxG0oc5K7t20Vu/Fnx98Q/2fbz4o/DfwV4u1LUbBdE8L6hYajrNw2qXWg3Ov6y+jXLfaLgtJIixAXMSylwjq3/ACzOK+ivjx+y74d+Jtpb2+h6bbr/AG74y0TxD4m+0XNwovLfTYltpPL2lvLk+zxoiCPyxld2Q2WPqfh/9nz4R+HfDPiPwlDoZ1Kw8Xrs1ltVurnVbnUEEflKtxdX0s08ionyopfCc7QCTQB4VoGleJvgl+0p4J+HGkeMNc8V+GvHehazPfWuv6hJqdxaXejtatHeQyzZeNJhcNG8akRbtpVBjjd+KA134jftHaB8FJvEmq+GPDdv4XvPEMv9i3j6dd392t5DaRxtcxESiK3Vy7IhUMzpvLKNteufDn4B/C/4V6tca/4S0+6fVrm2SyN7qWo32rXUdnG29LaGa/nneKBTz5cZVSQCQSAa1PiP8HPAHxWbTLjxjZXDXuitK1le2F9d6ZfW3nqFmWO7sZYZ1SVQBIgfawAyDgYAPzp/Zz1XxT4V8c/D3wZD4mutTtdR+InxPg1OcuEGqtafaHSa4SILGzGQeZgKFDnKgDFfT37R6+I9d+MXwT+Hel+LtT8KaT4ovNcTU/7LumtJ7yG0sPtCwLIvKEsv31w6ruKMrYYeteDv2c/gx8P38Pv4P8Nrpn/CK3mo3+mKlzcstvc6shjvHCvKwYSKxG1gVX+AKa4z47/AFfjX8RPhfq+rKr+H/CFzqtxfCO7uLK9WS5tPKtZLSa1KSpJHMFbcsiFQMgnpQB8Y/E34r/Fz4faX4n+CHhLW9a8QRxfEjQfCtlqsd3bf24um6zpaapPZRX99IkX2pHzbRTztuVZUyxkArP8AGPjD9oX4cfC741aXA3iLwvY6douj6job+Itf07WNc0++mvfs9wPNs727uTazIFZDOcbhKinHFfol/wAM6fBlvhtefCW48Npc+GtRuGvLmKee4muZ7xpBKbuS8eRrprneoYTmXzQQMMMDGfp/7MXwVsPCPiHwU2iT3un+Lfs/9ry3uo315fX32QgwCa9nne6IjI+RfNAUZAABIIB8x618LvFlh8evAfwNh+KvjKTw/qfhvxFq+qzvq7i/u5orrTo41W4RVaBUeTcnlBCilo1IR2U+S/D3VfivpHw8+G/xk1z4k+INd1ab4iQeDntbi6A0+fRxrc2iFbi2RQktwyp5xuHzLvwNwXIP6i3PgbwteeN9P+I9zZb/ABFpdhc6ZbXXmSDZaXkkUs8flhvLO94IzuZSw24BAJB5OD4GfCy28L6X4Mg0Tbo2ja2PEVpB9puT5eqrfNqQuN5l3t/pTtJsZjHzt27MLQB+YXxw+Jvjm10jxz8Z/hz4g8d6ufDPiPy4NcW8ttK8IW0VvqMdm+nJpr3Re/VCGgeb7MTJJlw4HFeh+PLP4jeJNN/aj+IkPxL8TaNN8LL6+n8O2en6gYLO2msdCs7/ABNEFInikkIBhkLRAFyqB3LV9b+Iv2O/2efFkus/8JD4buLuz165nvbqwOq6kmnG9uWLy3cdklytvFcsx3edHGsgb5lYEkn1CT4PfDmXSPHGhSaTusfiQ076/Gbi4/01rm0SxlO7zN0W63jRP3RTGNwwxLUAfnf4q+IPxh+MXxo1PwpY6d4wvtI8M+GPD99Fa+DNb07QW+261BJPLeXL3t3bSTqpURxRjfCpRvMXLDdq+Eb/AONHxk8WfBXwX8SPGWp+G5tW8Fa9e+IF8O6nbx/2hPp2o2VvBKLrT5JoUeQMJGe2kBXc8asqsy19neMv2Zvgz47vNJ1HXdGuIr3RrBdKgubDUr7TrhtOXpaTy2c8Lzwdf3crOvLHGWbPZ6N8JPh14d1nw9r2haJFYXnhXSZdC0vyHkSK102ZoXeBIQ3lkFreIhmUsNuAQC2QD4GsPFsdr8ANXm+J3jLxZqep+CfGfiHwpoa6Rq01lrXiCaDUJLbT7SR7cobmdlVV3sPlAaRuAzVf1XQPH/wk+EvgX4ffEXx94x1zxr43124vbnS/D1w17q90i2zyvpVjqN3cRG0s7NVjaW4aUM+1sMvmkD6f8S/sk/ATxZcWd5q2g3cdzp+qatrNvNZazqlhLFqGuOHv5lktLuJszEfdztQEqgVWIM7/ALKvwYk0S20N7PV3WxvjqVpdyeItZl1GzuzEYC9tfSXjXUAaMlWSOVUYE7lNAHkn7GXibxxdav8AFr4f+MZ9YaHwdrtpFYW/iDUIdW1SzgvdOt7pree9hklWba7sV/eOVDbCxIrH1a/OveP/ANrG6vnMlx4d8Oado1qrHPlWjaNPqDFB0Akmun3Y5YoM/dGPqn4afBP4ZfB+bWbj4d6OdKm8QyQzai5ubi5e6mgUos0rXEkhaVgT5kn35D80jM3NclqfwfZvjFrni+2iiufDXxC0D+xvE1o0jRu8tlvFlcRFcN80NxPBLhlOPKZfumgD44+DWh+MPhQv7LOtW/jvXdZg+IdhFpes6bfXfnaaYz4flv7f7La7RHbfZ5IEVTGoZ0yJCxJJ+mfgTfmy+Of7QHge0cnTdN1zSdThjzlIZ9X0m3luUXPTfLGZmA43Sk9Sa9pX4S/D5LfwTarpWIvhyUOgjz5/9DKWj2K8+ZmXFvIyfvd/Xd94BhzHwR+HGqeCbHxJ4k8WGJ/FfjrWLjWtVMLb44Sypb2lrG+AWW2tIYYt3RnDuAN2KAPbaKKKACiiigAooooAKKKKACiiigAooooAKKKKACiiigAooooAKKKKACiiigAooooA/9X9/KKKKACiiigAooooAKKKKACiiigAooooAKKKKACiiigAooooAKKKKACiiigAooooAKKKKACiiigAooooAKKKKACiiigAooooAKKKKACiiigAooooAKKKKACiiigAooooAKKKKACiiigAooooAKKKKACiiigAooooAKKKKACiiigAooooAKKKKACiiigAooooAKKKKACiiigD/9b9/KKKKACiiigAooooAKKKKACiiigAooooAKKKKACiiigAooooAKKKKACiiigAooooAKKKKACiiigAooooAKKKKACiiigAooooAKKKKACiiigAooooAKKKKACiiigAooooAKKKKACiiigAooooAKKKKACiiigAooooAKKKKACiiigAooooAKKKKACiiigAooooAKKKKACiiigD/9k="/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457200" y="1275606"/>
            <a:ext cx="8579296" cy="3480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0970" marR="154305" algn="just">
              <a:spcBef>
                <a:spcPts val="450"/>
              </a:spcBef>
              <a:spcAft>
                <a:spcPts val="0"/>
              </a:spcAft>
            </a:pPr>
            <a:r>
              <a:rPr lang="it-IT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Il </a:t>
            </a:r>
            <a:r>
              <a:rPr lang="it-IT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sovraffollamento </a:t>
            </a: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</a:rPr>
              <a:t>viene definito come il numero di pazienti </a:t>
            </a:r>
            <a:r>
              <a:rPr lang="it-IT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eccedenti la capacità di ricezione di un PS </a:t>
            </a:r>
            <a:r>
              <a:rPr lang="it-IT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 tempo </a:t>
            </a:r>
            <a:r>
              <a:rPr lang="it-IT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it-IT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 …..differenza con NEDOCS</a:t>
            </a:r>
          </a:p>
          <a:p>
            <a:pPr marL="140970" marR="154305" algn="just">
              <a:spcBef>
                <a:spcPts val="450"/>
              </a:spcBef>
              <a:spcAft>
                <a:spcPts val="0"/>
              </a:spcAft>
            </a:pPr>
            <a:r>
              <a:rPr lang="it-IT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ECCEDENTI rispetto a cosa:</a:t>
            </a:r>
          </a:p>
          <a:p>
            <a:pPr marL="140970">
              <a:spcAft>
                <a:spcPts val="0"/>
              </a:spcAft>
            </a:pPr>
            <a:r>
              <a:rPr lang="it-IT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K </a:t>
            </a: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</a:rPr>
              <a:t>= n. posti tecnici presidiati del PS fissati dalla Direzione </a:t>
            </a:r>
            <a:r>
              <a:rPr lang="it-IT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Aziendale  </a:t>
            </a:r>
          </a:p>
          <a:p>
            <a:pPr marL="140970"/>
            <a:endParaRPr lang="it-IT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0970"/>
            <a:r>
              <a:rPr lang="it-IT" i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K1(t)</a:t>
            </a:r>
            <a:r>
              <a:rPr lang="it-IT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</a:rPr>
              <a:t>= n. </a:t>
            </a:r>
            <a:r>
              <a:rPr lang="it-IT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pz presenti al PS </a:t>
            </a:r>
            <a:r>
              <a:rPr lang="it-IT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 tempo t</a:t>
            </a:r>
            <a:r>
              <a:rPr lang="it-IT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con permanenza &lt;24h  (NORMALI)</a:t>
            </a:r>
            <a:endParaRPr lang="it-IT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0970">
              <a:spcAft>
                <a:spcPts val="0"/>
              </a:spcAft>
            </a:pPr>
            <a:endParaRPr lang="it-IT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0970"/>
            <a:r>
              <a:rPr lang="it-IT" i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K2(t</a:t>
            </a:r>
            <a:r>
              <a:rPr lang="it-IT" i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it-IT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</a:rPr>
              <a:t>= n. pz presenti al PS </a:t>
            </a:r>
            <a:r>
              <a:rPr lang="it-IT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 tempo t</a:t>
            </a: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con permanenza </a:t>
            </a:r>
            <a:r>
              <a:rPr lang="it-IT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tra 24h e 48h  (non NORMALI)</a:t>
            </a:r>
            <a:r>
              <a:rPr lang="it-IT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it-IT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0970"/>
            <a:endParaRPr lang="it-IT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0970"/>
            <a:r>
              <a:rPr lang="it-IT" i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K3(t</a:t>
            </a:r>
            <a:r>
              <a:rPr lang="it-IT" i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</a:rPr>
              <a:t>= n. pz presenti al PS </a:t>
            </a:r>
            <a:r>
              <a:rPr lang="it-IT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 tempo t</a:t>
            </a: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con permanenza </a:t>
            </a:r>
            <a:r>
              <a:rPr lang="it-IT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&gt;48h   (non tollerabili)</a:t>
            </a:r>
            <a:endParaRPr lang="it-IT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0970"/>
            <a:endParaRPr lang="it-IT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0970">
              <a:spcAft>
                <a:spcPts val="0"/>
              </a:spcAft>
            </a:pPr>
            <a:endParaRPr lang="it-IT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09600" y="411510"/>
            <a:ext cx="8153400" cy="576064"/>
          </a:xfrm>
        </p:spPr>
        <p:txBody>
          <a:bodyPr>
            <a:normAutofit fontScale="90000"/>
          </a:bodyPr>
          <a:lstStyle>
            <a:extLst/>
          </a:lstStyle>
          <a:p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br>
              <a:rPr lang="en-US" sz="3200" b="1" dirty="0" smtClean="0">
                <a:solidFill>
                  <a:srgbClr val="FF0000"/>
                </a:solidFill>
              </a:rPr>
            </a:br>
            <a:r>
              <a:rPr lang="en-US" sz="3200" b="1" dirty="0" smtClean="0">
                <a:solidFill>
                  <a:srgbClr val="FF0000"/>
                </a:solidFill>
              </a:rPr>
              <a:t>La </a:t>
            </a:r>
            <a:r>
              <a:rPr lang="en-US" sz="3200" b="1" dirty="0" err="1" smtClean="0">
                <a:solidFill>
                  <a:srgbClr val="FF0000"/>
                </a:solidFill>
              </a:rPr>
              <a:t>struttura</a:t>
            </a:r>
            <a:r>
              <a:rPr lang="en-US" sz="3200" b="1" dirty="0" smtClean="0">
                <a:solidFill>
                  <a:srgbClr val="FF0000"/>
                </a:solidFill>
              </a:rPr>
              <a:t>: come </a:t>
            </a:r>
            <a:r>
              <a:rPr lang="en-US" sz="3200" b="1" dirty="0" err="1" smtClean="0">
                <a:solidFill>
                  <a:srgbClr val="FF0000"/>
                </a:solidFill>
              </a:rPr>
              <a:t>misurare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il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sovraffollamento</a:t>
            </a:r>
            <a:endParaRPr lang="it-IT" sz="3200" dirty="0"/>
          </a:p>
        </p:txBody>
      </p:sp>
      <p:sp>
        <p:nvSpPr>
          <p:cNvPr id="12" name="Rectangle 2"/>
          <p:cNvSpPr>
            <a:spLocks noGrp="1"/>
          </p:cNvSpPr>
          <p:nvPr>
            <p:ph sz="quarter" idx="13"/>
          </p:nvPr>
        </p:nvSpPr>
        <p:spPr>
          <a:xfrm>
            <a:off x="600539" y="1474270"/>
            <a:ext cx="7776864" cy="3200400"/>
          </a:xfrm>
        </p:spPr>
        <p:txBody>
          <a:bodyPr anchor="ctr">
            <a:normAutofit/>
          </a:bodyPr>
          <a:lstStyle>
            <a:extLst/>
          </a:lstStyle>
          <a:p>
            <a:pPr marL="0" indent="0" algn="just">
              <a:buNone/>
            </a:pPr>
            <a:endParaRPr lang="en-US" sz="2000" dirty="0">
              <a:solidFill>
                <a:srgbClr val="002060"/>
              </a:solidFill>
            </a:endParaRPr>
          </a:p>
          <a:p>
            <a:pPr marL="274320" lvl="1">
              <a:buNone/>
            </a:pPr>
            <a:endParaRPr lang="it-IT" dirty="0" smtClean="0"/>
          </a:p>
        </p:txBody>
      </p:sp>
      <p:sp>
        <p:nvSpPr>
          <p:cNvPr id="3" name="Rettangolo 2"/>
          <p:cNvSpPr/>
          <p:nvPr/>
        </p:nvSpPr>
        <p:spPr>
          <a:xfrm>
            <a:off x="683568" y="1419622"/>
            <a:ext cx="77048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dirty="0">
              <a:solidFill>
                <a:srgbClr val="002060"/>
              </a:solidFill>
            </a:endParaRPr>
          </a:p>
          <a:p>
            <a:pPr algn="just"/>
            <a:endParaRPr lang="en-US" dirty="0"/>
          </a:p>
          <a:p>
            <a:pPr algn="just"/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AutoShape 1" descr="data:image/jpeg;filename=90th-percentile.jpeg;base64,/9j/4AAQSkZJRgABAQAASABIAAD/4QBARXhpZgAATU0AKgAAAAgAAYdpAAQAAAABAAAAGgAAAAAAAqACAAQAAAABAAACYKADAAQAAAABAAAB8gAAAAD/7QA4UGhvdG9zaG9wIDMuMAA4QklNBAQAAAAAAAA4QklNBCUAAAAAABDUHYzZjwCyBOmACZjs+EJ+/+IH6ElDQ19QUk9GSUxFAAEBAAAH2GFwcGwCIAAAbW50clJHQiBYWVogB9kAAgAZAAsAGgALYWNzcEFQUEwAAAAAYXBwbAAAAAAAAAAAAAAAAAAAAAAAAPbWAAEAAAAA0y1hcHBsAAAAAAAAAAAAAAAAAAAAAAAAAAAAAAAAAAAAAAAAAAAAAAAAAAAAAAAAAAAAAAALZGVzYwAAAQgAAABvZHNjbQAAAXgAAAWcY3BydAAABxQAAAA4d3RwdAAAB0wAAAAUclhZWgAAB2AAAAAUZ1hZWgAAB3QAAAAUYlhZWgAAB4gAAAAUclRSQwAAB5wAAAAOY2hhZAAAB6wAAAAsYlRSQwAAB5wAAAAOZ1RSQwAAB5wAAAAOZGVzYwAAAAAAAAAUR2VuZXJpYyBSR0IgUHJvZmlsZQAAAAAAAAAAAAAAFEdlbmVyaWMgUkdCIFByb2ZpbGUAAAAAAAAAAAAAAAAAAAAAAAAAAAAAAAAAAAAAAAAAAAAAAAAAAAAAAAAAAAAAAAAAAG1sdWMAAAAAAAAAHwAAAAxza1NLAAAAKAAAAYRkYURLAAAALgAAAaxjYUVTAAAAJAAAAdp2aVZOAAAAJAAAAf5wdEJSAAAAJgAAAiJ1a1VBAAAAKgAAAkhmckZVAAAAKAAAAnJodUhVAAAAKAAAApp6aFRXAAAAFgAAAsJuYk5PAAAAJgAAAthjc0NaAAAAIgAAAv5oZUlMAAAAHgAAAyBpdElUAAAAKAAAAz5yb1JPAAAAJAAAA2ZkZURFAAAALAAAA4prb0tSAAAAFgAAA7ZzdlNFAAAAJgAAAth6aENOAAAAFgAAA8xqYUpQAAAAGgAAA+JlbEdSAAAAIgAAA/xwdFBPAAAAJgAABB5ubE5MAAAAKAAABERlc0VTAAAAJgAABB50aFRIAAAAJAAABGx0clRSAAAAIgAABJBmaUZJAAAAKAAABLJockhSAAAAKAAABNpwbFBMAAAALAAABQJydVJVAAAAIgAABS5hckVHAAAAJgAABVBlblVTAAAAJgAABXYAVgFhAGUAbwBiAGUAYwBuAP0AIABSAEcAQgAgAHAAcgBvAGYAaQBsAEcAZQBuAGUAcgBlAGwAIABSAEcAQgAtAGIAZQBzAGsAcgBpAHYAZQBsAHMAZQBQAGUAcgBmAGkAbAAgAFIARwBCACAAZwBlAG4A6AByAGkAYwBDHqUAdQAgAGgA7ABuAGgAIABSAEcAQgAgAEMAaAB1AG4AZwBQAGUAcgBmAGkAbAAgAFIARwBCACAARwBlAG4A6QByAGkAYwBvBBcEMAQzBDAEOwRMBD0EOAQ5ACAEPwRABD4ERAQwBDkEOwAgAFIARwBCAFAAcgBvAGYAaQBsACAAZwDpAG4A6QByAGkAcQB1AGUAIABSAFYAQgDBAGwAdABhAGwA4QBuAG8AcwAgAFIARwBCACAAcAByAG8AZgBpAGyQGnUoACAAUgBHAEIAIIJyX2ljz4/wAEcAZQBuAGUAcgBpAHMAawAgAFIARwBCAC0AcAByAG8AZgBpAGwATwBiAGUAYwBuAP0AIABSAEcAQgAgAHAAcgBvAGYAaQBsBeQF6AXVBeQF2QXcACAAUgBHAEIAIAXbBdwF3AXZAFAAcgBvAGYAaQBsAG8AIABSAEcAQgAgAGcAZQBuAGUAcgBpAGMAbwBQAHIAbwBmAGkAbAAgAFIARwBCACAAZwBlAG4AZQByAGkAYwBBAGwAbABnAGUAbQBlAGkAbgBlAHMAIABSAEcAQgAtAFAAcgBvAGYAaQBsx3y8GAAgAFIARwBCACDVBLhc0wzHfGZukBoAIABSAEcAQgAgY8+P8GWHTvZOAIIsACAAUgBHAEIAIDDXMO0w1TChMKQw6wOTA7UDvQO5A7oDzAAgA8ADwQO/A8YDrwO7ACAAUgBHAEIAUABlAHIAZgBpAGwAIABSAEcAQgAgAGcAZQBuAOkAcgBpAGMAbwBBAGwAZwBlAG0AZQBlAG4AIABSAEcAQgAtAHAAcgBvAGYAaQBlAGwOQg4bDiMORA4fDiUOTAAgAFIARwBCACAOFw4xDkgOJw5EDhsARwBlAG4AZQBsACAAUgBHAEIAIABQAHIAbwBmAGkAbABpAFkAbABlAGkAbgBlAG4AIABSAEcAQgAtAHAAcgBvAGYAaQBpAGwAaQBHAGUAbgBlAHIAaQENAGsAaQAgAFIARwBCACAAcAByAG8AZgBpAGwAVQBuAGkAdwBlAHIAcwBhAGwAbgB5ACAAcAByAG8AZgBpAGwAIABSAEcAQgQeBDEESQQ4BDkAIAQ/BEAEPgREBDgEOwRMACAAUgBHAEIGRQZEBkEAIAYqBjkGMQZKBkEAIABSAEcAQgAgBicGRAY5BicGRQBHAGUAbgBlAHIAaQBjACAAUgBHAEIAIABQAHIAbwBmAGkAbABldGV4dAAAAABDb3B5cmlnaHQgMjAwNyBBcHBsZSBJbmMuLCBhbGwgcmlnaHRzIHJlc2VydmVkLgBYWVogAAAAAAAA81IAAQAAAAEWz1hZWiAAAAAAAAB0TQAAPe4AAAPQWFlaIAAAAAAAAFp1AACscwAAFzRYWVogAAAAAAAAKBoAABWfAAC4NmN1cnYAAAAAAAAAAQHNAABzZjMyAAAAAAABDEIAAAXe///zJgAAB5IAAP2R///7ov///aMAAAPcAADAbP/AABEIAfICYAMBIgACEQEDEQH/xAAfAAABBQEBAQEBAQAAAAAAAAAAAQIDBAUGBwgJCgv/xAC1EAACAQMDAgQDBQUEBAAAAX0BAgMABBEFEiExQQYTUWEHInEUMoGRoQgjQrHBFVLR8CQzYnKCCQoWFxgZGiUmJygpKjQ1Njc4OTpDREVGR0hJSlNUVVZXWFlaY2RlZmdoaWpzdHV2d3h5eoOEhYaHiImKkpOUlZaXmJmaoqOkpaanqKmqsrO0tba3uLm6wsPExcbHyMnK0tPU1dbX2Nna4eLj5OXm5+jp6vHy8/T19vf4+fr/xAAfAQADAQEBAQEBAQEBAAAAAAAAAQIDBAUGBwgJCgv/xAC1EQACAQIEBAMEBwUEBAABAncAAQIDEQQFITEGEkFRB2FxEyIygQgUQpGhscEJIzNS8BVictEKFiQ04SXxFxgZGiYnKCkqNTY3ODk6Q0RFRkdISUpTVFVWV1hZWmNkZWZnaGlqc3R1dnd4eXqCg4SFhoeIiYqSk5SVlpeYmZqio6Slpqeoqaqys7S1tre4ubrCw8TFxsfIycrS09TV1tfY2dri4+Tl5ufo6ery8/T19vf4+fr/2wBDAAICAgICAgMCAgMFAwMDBQYFBQUFBggGBgYGBggKCAgICAgICgoKCgoKCgoMDAwMDAwODg4ODg8PDw8PDw8PDw//2wBDAQICAgQEBAcEBAcQCwkLEBAQEBAQEBAQEBAQEBAQEBAQEBAQEBAQEBAQEBAQEBAQEBAQEBAQEBAQEBAQEBAQEBD/3QAEACb/2gAMAwEAAhEDEQA/AP38ooooAKKKKACiiigAooooAKKKKACiiigAooooAKKKKACiiigAooooAKKKKACiiigAooooAKKKKACiiigAooooAKKKKACiiigAooooAKKKKACiiigAooooAKKKKACiiigAooooAKKKKACiiigAooooAKKKKACiiigAooooAKKKKACiiigAooooAKKKKACiiigAooooAKKKKAP/0P38ooooAKKKKACiiigAooooAKKKKACiiigAooooAKKKKACiiigAooooAKKKKACiiigAooooAKKKKACiiigAooooAKKKKACiiigAooooAKKKKACiiigAooooAKKKKACiiigAooooAKKKKACiiigAooooAKKKKACiiigAooooAKKKKACiiigAooooAKKKKACiiigAooooAKKKKAP/0f38ooooAKKKKACiiigAooooAKKKKACiiigAooooAKKKKACiiigAooooAKKKKACiiigAooooAKKKKACiiigAooooAKKKKACiiigAooooAKKKKACiiigAooooAKKKKACiiigAooooAKKKKACiiigAooooAKKKKACiiigAooooAKKKKACiiigAooooAKKKKACiiigAooooAKKKKAP/0v38ooooAKKKKACiiigAooooAKKKKACiiigAooooAKKKKACiiigAooooAKKKKACiiigAooooAKKKKACiiigAooooAKKKKACiiigAooooAKKKKACiiigAooooAKKKKACiiigAooooAKKKKACiiigAooooAKKKKACiiigAooooAKKKKACiiigAooooAKKKKACiiigAooooAKKKKAP/0/38ooooAKKKKACiiigAooooAKKK5rxh4w8PeAvDt14r8VXRs9MsjGJJFiknctNIsUaJFCrySO8jqiIiszMQACTQB0t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OmoftWfBXSbC51XVb3WLKysonmnnn8Oa3FFDFGpZ5JHayCqqqCWYkAAZPFfQ8Usc8STwsHjkAZWHIIIyCPrQBJRRRQAUUUUAf/U/fyiiigAooooAK+Q/wBq7xNe6BH4Otte8Van4E+HmoXl0niLXdIDR3NtshzZxPdLHIbOCaXIkuAFIKogdN+a+vKCM8GgD8ntX8Z/Bfwolle/sz/HjxB44+IEl1bDT9BTxLceKYNTaSZElhurWdrkQxNGW3z5iMI/ebhtwf1hrh/E/hC8v/D97pvgfUx4O1S7khcajaWlvNKgjmSSQGOZGjbzUVoyWBIDFhhgDXcUAFfP/wC05/ySST/sOeGP/T7Y16V438MeIvFFlb23hzxfqHg+WGQu8+nQWE7yrjGxhf21ygGecqqtnvjivif9rD4f/FDw58E77V/+FxeINRMWseG0WK40/QRHvm1uxjVz5OmRvmMsHUbsFlAYMuVIB+h1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yH7SP/Ju/wAUv+xV1v8A9IZq9R8Pf8gDTf8Ar2h/9AFfL3xL8EeNvB/7PPxiPjD4h6p47F34V1byBqNnplqLXZY3G8x/2daWu7zNwz5m7G0bcZOfqHw9/wAgDTf+vaH/ANAFAGvRRRQAUUUUAf/V/fyiiigAooooAK+aP2of2ZfBv7TXgm10PX4beLW9DuFvdHvriE3EdtcKyM6Swhk823nVBHNGSNy8ghlVh9L0UAfKFj+w3+yXYzW97D8LdFiurdkkV0ib5ZEIIK5bsRxX1fRRQAV8p/tq/wDJveo/9hzwp/6kOn19WV8p/tq/8m96j/2HPCn/AKkOn0AfVlFFFABRRRQAUUUUAFFFFABRRRQAUUUUAFFFFABRRRQAUUUUAFFFFABRRRQAUUUUAFFFcP4x+J3w2+HkIuPiB4s0nwzEcYfU7+3slOeBzO6DntQB3FFfK3iH9t/9kzw48MEvxQ0bVri5YJFBosra3cOzHACw6atzIT9F4HPSo9c/a68IWFrFceGvAPxB8WNcbBEmneDdYh37yAD5uoW9pCF5yWaQKACSaAPq2ivlHVvjv8c7rTYbrwH+zv4kvbicqFXWtX0DSIkywBMhjv7yZQBknEJbjhTmm61rH7cOqwwnwv4U+HvhxpQu86jruq6q0WSNx8uDTbJXKjPyiUAnHzgc0AfWFFfLsngv9r7WLW0/tH4p+FdBmVla4XSvCVzMWUH5lWW91iUcjo3k8ehpmnfAj4yzaabLxZ+0N4rvZnXDSafpnhzTuc9V/wCJVM68ej5757UAfUtFfIJ/Zn8EeH2fVPiH8WPHesxtGUc6l4xvdMtyFBJYx6ZJYRggZJwAMDmvMLv9nT9g7VtdWa90Gbx7qVsnyedfa54qWNXO7A3z3kaFiORwTjmuLE5lhqL5a1SMX5tL8zhxOZ4ai+WtUjF+bS/M+8dc8T+GvDMH2rxJq1ppMPXfdzxwL+cjKK8iuP2qP2YbS4ltLv4v+D4Z4XZJI38Qaero6nDKymfIIPBB6V45a/BH9nC4tmTw3+zDpd7HCQqvd+HdHst4wMn/AE0pOcdMsnP05r1fRvDOt6La/avDfww8LeGWhB8ovdpE0S5Jyy2tiyr1yQshGc8nrXMs6oP4VJ+kJtffy2/E5453Ql8Ck/SE2n6Plt+Jnah+2Z+yZpgzc/GDwq/OP3Or2s/r/wA8nf0/zkVzEv7eX7KIv30vTvHB1m6iYo8ek6XqWqlGGeG+xWs237p6+h9K6TUvirPoCG18YfFPwPoV+IhI9v5ZeRQf7ok1GN3HBAPljPp2ri9N+NGk+JLh49J+J+p6ybdijHw54TubqFyOSFl+y3qMR6q+PWuWfEEU0nTf301+DmmfRYfIs7rU/bUcsryhvdQVv/SjurL9rD4Q6kCdOt/Fd0B18rwT4nfHOP4dMPcGi6/al8C2+7yvCvju5wcDy/A3iMZ9xvsF/WuNvPE13qkK3aW/xO1oOwTyIrGHSW5DLk7o7AgA8/e9D0q9fWniB7Yw2/wu8bairL0u/FdvFk+4XWXH6fhS/titK7hS082//bYz/M2XDOct2lQhT8qlanTf3Ns1G/as8PM8Udn8O/iDdPMwQAeENUhAyu7LNPDGqjtkkc8dc1JqP7SuqWUAntPg14+1AEx8RadZRHDqGyRcX0ONucNnofzrnrPwP4wvojFf/CDRUtoi2z+1vFVzcybCerYsbkAkYJG8gdM1zuoW1lpB8uXwl8KdO3MoVbvWDI23kt8z6ahJxjAx+PHPThsTj6ztSw/N6c7/APcZL4bzWMuWp7Bef1mm/wAkzrbr9qu+spUiuvg94yhLqpzLL4dhALfwky60gyDx6emaqTftdW8LNHJ8NtcjlXqkut+DoyPqG8QZH5V5lbePvDemxW+pr41+Cfh6GVFUtG8dwpkDNkJL9qtQwAzgbc5zW3afHbw2qSi1+M/w3DRHDNp2jzXSj23x6sQeox9a9elw7xHVV4YGf/gub/8AkSKmR1Y/xMfh4v1qT/GMLfcad3+2ZfQHEPwt1OXnj/io/CWT6cJrT1gal+2t42htZZdG+CWr6hOjbREuu6E7H5d2T9nvJzjHYKx9qtyfGO9uradH+MsrJuBWXQ/A19KwABYiMut6j5HGQren3q0LXx9qtyYrex8Z/E/WnmVm3W/gmOwjAHT95faJCmfoxJrV8JcTdcJOK7uk0vvdRIVTI7K8c1w7/wC4df8A+RRmw/tSftEahI50v4DloAY9jT6tqCsVZNzllh0OcDa3yjDHd14rZtv2gf2n7y5+zW3wNsh8pfdLruqQqBkYBL+HgM89ASevpWVbv8SNXluXi0T4t6nE26JftV94Z0mFhux5i+XcW1woxyPk3Y/hz0iXwd8Ybu/Sy0nwL4pW1gRmafXPiPcWSu7k4VBpjX0jYxyX2BQRtDcgUuEc9k7SnRjbe9SlF/c6r/z8hvK8NFL2mYp/4KE3/wClzj+Ru3vxn/bGdtmlfArR3yPvN4ouNv5SaRCazrb4lft8XPlCT4P+GLYGVRI/9vvIVi43FUaOLc2M4BYD3p+ofBn4xatuhu/C+leQ4YN5/wAR/Fl3njgFTaRAgnGeeOuD0qun7LnjjVrqSfWbbwJaRyRRxYn0nVdcm2R8hDNc6pbAjcWOdncZBNL/AFRx8da+NpxX+OMvwhTqMUMsy1/Fjq9/KhS/WqaN54v/AG5poVEPh3wnoknmTFnu0a6jEQH7ofu9UhbdnBY8jggAcGubn8f/ALZVjaPe6z4u+FmkRR7mkN7Z3cYjQHguy626jPXrgetdJJ+ybr0qvELn4f2ybGCGD4fwlwxHylmn1Gbdg84wM+tbVp+yfPYymXS/FtropYYZtL8K+H7d2OVIy0tlP0we38R9sJ8KTdv+FWC+U3/7rImOW5dHV4vES8uShG/zvK33M8ol+Nfx4a3d7r41fBqDaMg2v2ov16YfUZu3cKfp6S6b8afHU6yS33xq0TUDvSEDQPDl3qUaSEM239ykzHcBnOeOB3yfoeD9naWWVpdd+Jni/UEJjIht7210eFTH0wuj2tkSDwCGLZx9cvvv2U/gxriQxeLLXWPFEMJRjBrfiLWdUtpChDKZba7vJIJAGAOGjIzzjpVf6sYNNLEZnOXfkpXX41KL/BFRoZU23OnXkv8Ar/CP/pOHf5nztrviz4m3EFvf2nxo8W2UaRjK2Pw6Zo5c8hy13p55PbaVX2rhY/2i7/SJVfUvjNr17FHhZFm0nwvppUllj/eC8lgdG3lgcqACrAgEYP3DB+zN+zjbIiQ/CvwqojIZf+JJYkhh0OTDnPv1ru9I+HHw88P2kNhoPhfS9NtrcBYorayghjRR0CqiAAD2qf7AylL3q9eXo3D86lT8gVHKo/BhZv8AxYio/wD0hU/zPzq1b9qXwHJaNcX3xJ1uYMGytrr3g2Bjnj5Vt79nBHQYGe/JGa429+Kul6uk4trj4pvEfl8yLW5CrYYDEf8AZsNy5PLf6sH7v0r9d4444Y1iiUIiABVUYAA6AAU+n/ZOS2ty4j/woX60WKE8Gk08HB+tTEv/AN2D8n/DfjHxfYjy7Tw38RtRt1y6vf6r4xYsgzgkjQMkkHOAxPp0Fat/rXj3WJ5Wsfg/rOqzOwQG6v8AxMvBDbi0l5bWII+UAYznP0r9S6KmOUZHHbCyk/784v77Uot/eCeXp80cuo/NVZf+l1ZH4sfFDwV8Ql+HPifVr74NSadDYaRdzT3kqPMsKx2jvJIhuNfLYjYH79tL2PlyDIb9kPD3/IA03/r2h/8AQBXl37SP/Ju/xS/7FXW//SGavUfD3/IA03/r2h/9AFKVDBw/3TDxpd7OTv2vdv8AC25nXqwnbkowh/ghGF/XlSb8r3sa9FFFSYBRRRQB/9b9/KKKKACiiigAooooAKKKKACvlP8AbV/5N71H/sOeFP8A1IdPr6sr5T/bUJH7Pmo4/wCg54U/9SHT6APpXUvEGg6M6RavqVtYvIMqs8yRFgO4DEZqzLqem29h/ak93FHZbVfz2kURbWxtbeTtwcjBzzXGeLvhL8KviDfQ6n498GaL4kvLePyYptT062vJY4sltivMjELkk4Bxkk1tah4I8Gat4VXwLqmgafeeG0hht10ua1iksRDblTDGLdlMWyMouxduF2jGMCuzkocsHzu/2vdVkvJ82vo1H1JvLXQ1dN1nR9ZR5NIvoL5YyA5glWUKT0BKk4qtF4m8OT3/APZcGq2kl7uZPIWeMy71zuXYDuyMHIxxWN4O+G3w7+HaXUfw/wDC2leGVvyhuBpljBZCYx52GQQIm7bubbnOMnHWsSy+CPwY0zxEvi/TvAPh+111J2uV1CLSrRLsTuSWlE6xiTeSSS27JJPNV7PDc0/flZfD7q1fmuf3fVOXoK8tNDuNS8QaDozpFq+pW1i8gyqzzJEWA7gMRmrMup6bb2H9qT3cUdltV/PaRRFtbG1t5O3ByMHPNcZ4u+Evwq+IN9Dqfj3wZoviS8t4/Jim1PTra8ljiyW2K8yMQuSTgHGSTW1qHgjwZq3hVfAuqaBp954bSGG3XS5rWKSxENuVMMYt2UxbIyi7F24XaMYwKnkocsHzu/2vdVkvJ82vo1H1HeWuhq6brOj6yjyaRfQXyxkBzBKsoUnoCVJxVaLxN4cnv/7Lg1W0kvdzJ5CzxmXeudy7Ad2Rg5GOKxvB3w2+Hfw7S6j+H/hbSvDK35Q3A0yxgshMY87DIIETdt3NtznGTjrWJZfBH4MaZ4iXxfp3gHw/a66k7XK6hFpVol2J3JLSidYxJvJJJbdkknmq9nhuafvysvh91avzXP7vqnL0FeWmh3GpeINB0Z0i1fUraxeQZVZ5kiLAdwGIzVmXU9Nt7D+1J7uKOy2q/ntIoi2tja28nbg5GDnmuM8XfCX4VfEG+h1Px74M0XxJeW8fkxTanp1teSxxZLbFeZGIXJJwDjJJra1DwR4M1bwqvgXVNA0+88NpDDbrpc1rFJYiG3KmGMW7KYtkZRdi7cLtGMYFTyUOWD53f7XuqyXk+bX0aj6jvLXQ1dN1nR9ZR5NIvoL5YyA5glWUKT0BKk4qtF4m8OT3/wDZcGq2kl7uZPIWeMy71zuXYDuyMHIxxWN4O+G3w7+HaXUfw/8AC2leGVvyhuBpljBZCYx52GQQIm7bubbnOMnHWsSy+CPwY0zxEvi/TvAPh+111J2uV1CLSrRLsTuSWlE6xiTeSSS27JJPNV7PDc0/flZfD7q1fmuf3fVOXoK8tNDuNS8QaDozpFq+pW1i8gyqzzJEWA7gMRmrMup6bb2H9qT3cUdltV/PaRRFtbG1t5O3ByMHPNcZ4u+Evwq+IN9Dqfj3wZoviS8t4/Jim1PTra8ljiyW2K8yMQuSTgHGSTW1qHgjwZq3hVfAuqaBp954bSGG3XS5rWKSxENuVMMYt2UxbIyi7F24XaMYwKnkocsHzu/2vdVkvJ82vo1H1HeWuhq6brOj6yjyaRfQXyxkBzBKsoUnoCVJxVaLxN4cnv8A+y4NVtJL3cyeQs8Zl3rncuwHdkYORjisbwd8Nvh38O0uo/h/4W0rwyt+UNwNMsYLITGPOwyCBE3bdzbc5xk4618mal4//ZK0X4jXFn8Kfh3YfEX4laddLLcJ4P0KzvLqyup5ZY2kvNV2xWVnKJI5PMFxdxyjrtORmvZ4bmn78rL4fdWr81z+76py9BXlpofaGpeINB0Z0i1fUraxeQZVZ5kiLAdwGIzVmXU9Nt7D+1J7uKOy2q/ntIoi2tja28nbg5GDnmvhjxT8NPj3+0Be2Wr+NPhz8OvAsIs5oRN4hsh42123JcmFVRVsrOEDLMyrc3KbjxnnO637FOkeK9C0zw78Z/iR4q8caRY2UNlJosNzb+HtAkWAoYwNP0SCzwkZRfLR5ZNmBg8A1PJQ5YPnd/te6rJeT5tfRqPqO8tdD6R8RfGP4ReELIan4s8caHotmWCia91O1toyx6DfLIoz7Zrx4/tq/s13HiJ/Cvh7xVN4q1JFV9nhzSdT1+Mh87ds2l2tzEScHgPmsz4c/sZfBD4b+PdQ8QaN4K0R9Hj07TbbSYrq2F9d2V1bSXrXc4uLsSy7rhJ4UZ/MLMIgGOFWvZYvg/8AA/w3rZ8dw+CfDul6xDK9ydUXTbOC5SZ8l5ftAjDh2ySzbsnJyaco4VOd6krJaPlWvr7/ALq805ehLk0ru3nqeJxftcXWq3d5ZeGvg347uWt9wim1OysPDsE5UA5T+2r6ymK8gbhEe4wSCKnT4j/tfa/4bm1fTvhh4S8Hs3zQN4g8WzXBEbfcaWPTtMlhyeCQt0RzgMetdV481P8AZX8a6lY3Hjmx8OeNdSCmC23afDrtyicuUURRXDoucnGAM+9bF7rXg3xHoX/CurT4aah4g8Mx28MQsptIgtdL8mHaYYlh1JrZCsexSqqhC4GOgryP7ayy0VHEc0r+8opSa9LSbbtrZqPr1PKefYS7jGrGT7RfM/ujdnmf/CK/teePdHWNvjJ4T8J3CS/vn8M+Gnv5VTcGCifUtRmi3FQVybXoSQM4IXUvgJrfi+O10XxX+0Z42u7qFwJodKu9F0Uyshyyf8S7TobhQcYIE24DOGFd74N0C/8AA8lxa/DL4PaL4Ptr8RtctHcWenCV1B2700+3n37MkZJ4yccc1gab8B7seJJvGMfhjwH4Y1w3DXMWoWGgLeaissnLym7c2x8xyWy2zJzznmq/tPCOU1SVWVvh/d8t3588opLzTl6E/wBs81lSpTk/8Lj+M1FfiY3iP9kH9mvVYre0+Jh1bxPtVfl8ReK9av0lCMGBaC6vmhYBgDjy8AjpXdaT+zJ+yv4YgttX0r4XeELFbRQ8V4NHsA6huAwnaLdzn727nPWsf4g/s3+APH0EWr/GTVR4gewhMRu7+w0dPLhJ3MqytZeZEmcniQEE5BB5rzm71D9jJ7bTfh3NqY8Z29vBFFb6XaT6l4htvJg2rEn2S0NxAETChU8sKuAABxXPUzGMVT5ly3fvc7irK/2bSlzO3R8uul+p7OV5ZnWYOX1DAymlvu2u9+SM9vNn1LJ8RfhfoSLp8nibR7BYFwsP2y3j2qOgCbhgewFc0nx18AXz+T4ba+8QzswRU06wuZlYnpiUosOPUlwBzkjBrxX4SXeg/D/w+ulfDL4I6rHfCBftF1b6TYaBHdyxllUyNezWszdMgtGSAQcc4pbD4YeN7rWbXx34c+Dnw88EeJJZpLqXULwDUNTimmDF5C1nZ2+ZWLHey3Rzk/Me8fWY1HJwqyUbe7+5bd7bN+05Vr1XN3serDgvOJJSxFWlRXVSlDnjdX1j7Tmuv8DPatR+IvjSKaGKw8Dy24mG7fqup2NkoXHPEMl0+c4GNn1IqZpvjFevLdz3nh3w/pjRgo4W51OQFh94yM1lHjkY+Uj6188fGT4D+C/FdhceJ/2qPiBpMdggEFvONL0jSobWNz/qku9SS9uRuZuNlwvOMDdyfLX0r4BeLfDun+HPg/8ADfxH8ZmtrGez0u51I3w8OW6WxWFMXesPHYeWpACfY4pjtU7EI6+zlfBWOx9OFWl7ZwvacpclOEf+4kWltracoa6XMq3DeWUlbFZpOb6KnDTbS7caMkr6O3N3Sex71rfxE8BaFbPZeMfjw91qCSCN7bR/7PNz5jcBVtbW3ubrvwMtjqfWsqLVfC+uTz+HdH8H/ELxekSqTLfXl1plvKw5xjU72xLHjJxEQO3pVb4X/BD48eB/CUnh3w5eeAvhp58UEMjaD4emv7uQwRLH9olupLixhlnZt7Zks2Vc87+cn/DB3wg1fxL/AMJh49v9T8Taq63BlkT7FoYlluwRcSSNoVrp8srSbjnzZJOCR/E270o+HmSRnP69mCcUtFGnKtO9tnzz9lvpdVGtL66GX1PIqS5Y4GVaSur1arlBrvy8sZr0cuqvscb4j8ZaL4At0ttY8I/DL4ZaqqPJbw+Kdetm1AwYZRJ5FvbMXz6LcNu+7nJyLVn8aL3Xruyt7T4rTyW0cCTSW/gbwJqOoRkNuACXbw6nFtJBP3FJwDgA8/RPwa+Avgn4Nah4rvPDGgaTpX9ual9ot2sLSOCSKyW3hiS3d1QMQsiSOBkjLk9S1e8UpZLw7hJeyoxq1FZe8pwpJuyb9yNOVrbfG9j0sLnyw6awGCoUU76Kkp/jVc36WtY/PyCTUPEuqzz6PoXxb8byThd7ane/8Ilp8aFihHlNJpLn+8RHbyMR+ApNN/Z5+I2uahZ6hdeAPAvhyBYHLnX7zVfHV4JHK/uwlybCJABklhNJggADkkfoJRWqx+X0v93wFO/SU+apL58z5H/4Aby4yzl6LGTitrQlyRt/hjZI+T/DH7Pfj/QZXa18f2HhdJXBkHhHwrpmkNIgTaFZr0alnHHPBwMCuqi/Z5gmuvtuvfEbxtq82Ao3a5JYoACp/wBVpqWkZJK5yyk8kfdOK+hqK3hxXjYK1Fxp/wCCnTg/vhGLPn8TOdebqV5OUn1k23+LZ8/S/sz/AAzvcNrV34l1dg+//TPFWuzJncHA8s3vlgZHQLjHB4JFW5P2aPgnMR9q8Om5A6LPe3kydCPuyTMOhI6V7tRQ+MM2/wCgup/4HL/M5/q9P+VfceCR/ss/s3JM1zP8MvD15M2cvd6bBdsckk8zq56kmut0j4J/Bnw+WbQfAWgaaWABNtpdpDkABQDsjHZVH0AHYV6dRWFfifMqq5auKqSXnOT/AFKVGC2SMS08NeHNP2fYNKtLby+F8qCNNuOONoGK26KK8epVlN3m7+paQUUUVmMKKKKACiiigAooooAKKKKACiiigAooooAKKKKAPF/2kf8Ak3f4pf8AYq63/wCkM1eo+Hv+QBpv/XtD/wCgCvLv2kf+Td/il/2Kut/+kM1eo+Hv+QBpv/XtD/6AKANeiiigAooooA//1/38ooooAKKKKACiivD/AIx/GHUPhrc+HfDnhTwneeOPFniuW4TT9LtJ4LQGGzjEtzPNc3LJFFHErKOSSzuqgckgA9wor4Lt/wBsvxhfaPJ8TrP4UXsPww0m8XT9Z1W71GGHUrK4jlW3vWTTRG/nQ2NxuimcTgsUdowyrlvvSgAr5T/bV/5N71H/ALDnhT/1IdPr6sr5T/bV/wCTe9R/7DnhT/1IdPoA+rKKKKACiiigAooooAKKKKACiiigAooooAK+evip+0NofgXXB8OPBOlXHxB+Jt3aTXVp4Y0qSJZ1jjVSs+oXMpEGn2rM6L51ww3bsRJKw2Vyvif4qeN/ip451b4P/s93KWCeHJTbeKPGE1uLm00m4Kbv7O06NyI7vUwGVpd26C0Ujzw8rCA9Z4V8P/Cb9mPwpD4U8PxXNzqGqSTXcv8ArNS17XtQYNJPdXMnzTXM8pBLSuQicICkYVRhicTTowdSrJJLqzDE4qnRg6lWSUV1ZxcvwC8dfF8yXX7Tnij7fpExbb4O8Oyz2OhIhZtqX1yDHeam23buEhhtmIP+i96+iLKz8A/C3wxb6bp0GmeEfDunjy4YYlhsLKAO2dqIuyNMsegAyT61x+Pi74vBB+z+A9P8z/pnqOpyRrJzz/x6wF4x/wBNyCfUVf0T4OfD7SJFvbrTF1zVAY2fUdWP2+9eSIBVcyz7ipG0YCbVHYCvM+v4ir/u1LTvO8fujbmfmmo+TZ5n9oYir/u1Ky/mneP3Rs5PzUlHyZVT4tW2tbv+EB0DU/FKbXK3NvElrZMUcoQtzePCknIPMW8UqS/GzWpIz5GieFrZom373n1a5EhI24C/ZIlAGT95+3HWrPjX40/Cv4eXQ03xb4ltLTUneFFsI2NzqDtcMFiCWcAkuG3EjG2M1yH/AAs34p+K5RH8OPh1Pb2TpcAal4ouf7HiEkTBE22aR3F6yvyR5kMPA6/MDXNODb5a2IbfWMFb8rzX/gR9Ng/D/NsTSjiMRNxpy+03GjTfX3ZTabdukZtvojn9G8N+P9f+KWveE/G/ivV7rRdC0zR762lsgNJiubq/kv47mJntlV2SJbeFlQS7l3/Ozblx6Onwg+D+iQ3GoX/h6wmU5ea51MfbHwO7TXZkbAHq3AryCx0n4nePvHfiT4deOPiJeaXJpGk6TfTQ+F7OHTIR/aj3ke1Lq5N5dsVNo/zK0J+YEc8L6DZ/s0/BOHUpNb1fw1H4k1OaNY5LrXpptZlcJ05v3mCn/dA9qUcopN3+rpvvN8z+TfO/xR0x4K4eo64rEe0l05KcqnbRyrOm11+HmWnVMm1H9oD4EeFpLXRIPFWn3NzJJ9nhsNIDalcB0Unb9msFmkUAKeqADGKon4z+K9aS8XwH8LvEepvbSrEk2ppb6HbSbgCXH26VLrYM8kWx6HAPGfadH0LRPDtkum+H9Pt9MtE+7DaxJDGPoiAAflWrXrKhWas5pLyX6u6/A9ZZjlFBfuMJKbX/AD8qPl3/AJaaptaaW52eDzWP7SXiE3StqvhrwVbyKBCLe2utduUOBlmllewiz148lgMdTnhifBTXdVNjN43+JvijWZLQfPHaXMOi28rHqSumQ282PQNM2Prg12XxD+MHww+FEEE3xC8S2eiy3gY2ttLJuvLsqyqVtbWPdPcNuZRtiR2yQMcivMU+NHxU8X3CJ8KvhNqM1gZJIzqfiq5Xw3bEJgB47Zo7nUWBJ48yziBAJDdM/Q4HgjF4mksQ4P2b+1OShB26JzcYN+S18jF8b4il7mGjCnbbkpx5lpbSbTqffM6mw/Zu+BdlPcXlx4MsNXu7tt81xqyNq1xI3q01808h44+904rU8efFz4MfArRYV8eeJdK8JWdvbO9taSyxxSvBbgAi1tE/ey7eAEiRj0AGcCvOrb4P/GPxytvdfGn4mXFtCEtmk0bwXG+hWRlj3NKsl80k2pSq5KrmKe2BVeUyxr0n4d/A74T/AApuLvUfAnhu2sNT1Bpmu9SkL3ep3Rnk82T7Rf3LS3UwZ/mxJKwyBjoK9Sjk2S4J/vqrqP8Alox5Yvy9pNJp+lKafRnj5lxBmOOt9arSnbbnk5W+Tb/NHj3hH41fGbxv4c01fAnwyv7u5kVkn1jxRMnh7TiVjLCSOBY59QkDPhQPsUaNyQ4GCegtPhh8ffFSJP8AEr4rnSFkhiEmn+DtMg0+FZQQzg3mo/b7l1OMBozAcZ4GePfPDeuQeJtBsdftY2iivoxKqPjcoPY44rbrLCcT06VGCy+hCKsvekvaTkujcqnMlLq3CMPQ8PB0U6UHzuSste+m/wA/M8L8I/s1fBLwbrA8UWXheDVPEfmLOdZ1h5NX1UzIuwOL2+aadDjsjqvoBXsWsy3Nvo99PZZ+0RwStHgbjvCkrgc557VpVU1C8TT7C5v5FLJbRvKQOpCKWIH5V5maZvisZL2mLrSnJK15NtpfO+nkejhaajOKjHrt3MDwLe6rqXgjw9qOvFjqd1p1pLdb0Ebee8KtJuQBQp3E5AAx0wK6qsXw3rcHibw7pXiO2jaKHVbWC7RHxuVZ4xIA2OMgNg4rarzKXwrW51Zhf6xU5o8ru9O2u3y2PM/h5q/ifVNT8bw+IjIYNO16S207fEIgLIWdrIuwhV3r5ryfOdxzkZ4AHplch4V8Y2fiu88RWdpBJC3hzU30yUvjEkiQQ3BdME/LtmA55yDXX16ua83tnzU+R2jov8K1+e/zOCG24UUUV5xYUUUUAFFFFABRRRQAUUUUAFFFFABRRRQAUUUUAFFFFABRRRQAUUUUAFFFFABRRRQB4v8AtI/8m7/FL/sVdb/9IZq9R8Pf8gDTf+vaH/0AV5d+0j/ybv8AFL/sVdb/APSGavUfD3/IA03/AK9of/QBQBr0UUUAFFFFAH//0P38ooooAKKKKACvH/i58FfDfxgg0eTVNT1Xw/q3h+eS407VdEvGsdQtTMhimRJQGBjlQ7XRlIOAcZAI9gr5h/aJ8feLvDureBfAvhfxPY+A08aXl3bz+Ir+CO5W1NrB50dtbxTskJubk5EZlLKFR/kdtooA8k8U/srfCf4WeHZb3UPGnirTvhlDd2F1qfhmGVr+yv73zoY0km2W01+wuJ9sl0qShJXLPJhd9ffNfn74+1f4tfAHQ4PH1x8dl8diO6tYx4f1fTNKifVvtMyQm3sZNOjtpluGD5hx5i7gAy7ckfoFQBxPjfxxb+BrK3vbjR9V1kXMhjEek2Mt9ImBnc6RAlV7ZPGeK+Jv2sPjNY+Jvgtc6JF4S8T6c9xrnhcie/0W5tbZNmvWD/PK6hVztwuerEDqa/Q+vlP9tX/k3vUf+w54U/8AUh0+gD6sooooAKKKKACiiigAooooAKKKKACvmb4ueN/EnivxbB+zz8J72aw8Q6jbLea/rVuoP/CO6PISgkVmyv2+8KtHZIQdoWS4YFYgsne/Gr4lXPwy8GrfaHYf2x4o1y7h0jQNO5AvNVvMiFHI5WCJVee4cf6u3ilk524PkPw08FXejW178NdA1m51jVLi6e/8c+LiFhmvtVnUeZb22ziN9oWNUQ7bO2SOJW8zaRxY3GxoxWl5N2S6t/1q3slds4sdjo0Yq6vJuyXVv+tW9krt6HZ+F4dI8JaBB8F/2d9Jt7LTvDGLCW8YFrDTmOXmyxO+8vCWLyDcSZXLTyByc+gaboHgn4XadqPifV76K3luNsmpazqk6LLK2FQGWeQqqIMAJGu2NeiqM15zffEiw0lJ/hT+z3osHiDXtIVrZhGfL0XR5Q4QnULpT99WLO1vFvuHKsCEzvG3o3wR02+1mDxl8WrxPHfiW1aQ2slzbiPT9OV5FdVsbEtJHEy7EzM7STsVyZMYUeTh6U5z9pO06i6/Yh5R7vo3u+rimkvpMBwXGgoY7PqnLJ6xgledrfZi7ckWnb2k2pSTvCMo+6smP4u+NPiF50PwR8Lm7sMER+IddL2OkyZRGV7WFVN3eL8zDISKMlTtmwQTYHwh8ceKZ3m+KfxE1DULR5fMGl6En9hWAQxeW0MkkLyX0qbiW5ugCcZXAxX0BRXq/UubWtJy/Bfct163PXfFfsPdy2jGkv5rKdT19pJXjLzpqmvI4vwV8OfAfw50/wDszwNoNnosDKiyG2iVJJdgwGmk+/K2OrOzMepOa7SivBPE/wC0n8L9C1q48I6FcXXjTxRbu0T6R4ctZNUuo5UdY2jneL/R7QqzDcbqaFVGSSMGvdynI8Rin7LBUnK3SK0S7vol3bsl1Pl8fmFStUdfE1HKT3cm2383qz1Cw0XwpbeM9Y8QWAj/AOEjv7Kwt78iZmkNpbPctaboixVF3zXG1goL/MCW2DavjDx14J+Huk/29491+w8OaaXEQudRuorWJpCCQgeVlBYgEhQcnHAr5W0b4dftK+M/H2v/ABH1LWdP+E1p4ltNGsnsbGOPXNajtdLlu5dpupgLC3mk+1uGKwXagbQrZUs3rfgn9m/4WeDdfj8bXVlP4q8YoqL/AMJB4gnfVNTBj34MMk+UtR+8YbLVIUwcbcAY97+xsBhrvHYlSkvsUved+zqO0Ev70HV16W1OL2kn8K+//Lf8jnh+0Vf+LYv+LK/DzxB4zWS3huIb+7tj4e0h1nzsIutUEM0qkDcWtracBSD3FNu/hz8fviMzD4hfECPwTo8sc6NpPgyLbdHzGj8vzdavkeU7EVxm2tbR8vkP8or6bopLiWlh3/wn4aMLfal+8n83JcifVONOLXcPYt/G7/h/wfxPKfh38DvhN8KZZ7zwH4YtNN1G7MpudRZWuNSujPIZpDcX05kuZt0h3HzJG7dgMerUUV8/j8xxGKquviqkpze7k22/m9TWMFFWirBRRRXGUZOhWOk6bo9pYaCFGnwRhYNjmRdg6YYkk/XJrWrmfBmhz+GfC2maBcyLNLYwrEzpnaxHcZ5rpq58Jf2ULx5dFp202+Rz4S/soXjyuy07abfIKrXkVtcWc8F7j7PJGyyZO0bCMNk8Y471ZrP1azfUNKvLCNgr3MMkQJ6AupUE/nW8tjso/Gru2u/Yi0Ky0rTdE0/TtBCjTLW3iitQjmRfIRAse1yWLDaBgknPXJrVrmvBmiT+GfB+heHLmRZZtKsLW0d0ztZoIljJXPOCVyM10tTT+FaWNsdb28+WXMrvXvrv89zmfDukeGdKutbm8OiMT6jftc6jslMpN6YYo23gs2xvKSP5BtGMHHJJ6avPfAng688Kaj4wvLueOZfEmtSapEEzmON7W2twj5H3swk8cYIr0KvSzLl9r7tRzVlq/RafLb5HHDbYKKKK4CgooooAKKKKACiiigAooooAKKKKACiiigAooooAKKKKACiiigAooooAKKKKACiiigDxf9pH/k3f4pf9irrf/pDNXqPh7/kAab/17Q/+gCvLv2kf+Td/il/2Kut/+kM1eo+Hv+QBpv8A17Q/+gCgDXooooAKKKKAP//R/fyiuU8ZReNrjRjbeAbiwstUmkVDc6jHLPDbxHO6QQRNGZnHAVDLGDnJfja3xV4p8I+CdO1Se2+IH7WuvaR4ltm3TRpr2h6THBIfm2iw+yhFTphZQ5x/EetAH6AUV4z8H4fiHDpayeJPGGnfEHw7e20F1o+uW8KW15cwTDepnW3zaTKyFWSeDylYH/VfxH2agArB8TeFfDHjXRbjw34x0iz13SLwATWd/bx3VvKAcjfFKrI2CMjI61vUUAeIeC/2af2evh1ri+JvAvw38P6Fq8ZJju7TTbeKePd18uQJuQH0Uivb6KKACvlP9tX/AJN71H/sOeFP/Uh0+vqyvlP9tX/k3vUf+w54U/8AUh0+gD6sooooAKKKKACiiigAooooAKKK+Vv2rPHMmmeErL4WaPczWur/ABBaWzlntt32iy0aIL/ad3EVBIm8uRLW15Gbu5txnkkRVqxhFzm7Jat+RnVqxhFzm7Jat+R5doviLUfjZ8VG+JfhyaDIjvNI8DvNGk6WelxyeVq/iXarMG+2SoLax3FQ8MauD5dxKB6V4cn1P4m6e3gn4RX0/h74b6SHs5/Etuy/btXuAStwumSEEBA+7zr8g75SwgBIMo4fwX4CvviGLz4f22zRfBtmY7XxMLF1R52t4hHb+GrSaDb5VnYQbY7t0JZ3LRKVLTEfbthYWGlWFtpel20dnZWcaQwQQoscUUUahUREUBVVVAAAAAAwK+bwFKpipvE1LpPRLZ27eV95Pdu0dopv6LK8PDLILH4mPNi6iThGSuqEHquZPR1Zq0mmrQTSfNNLkyPCXhLw34E8OWHhHwjp8Wl6RpkYit7eIHai5ySSSWZmJLO7EszEsxLEk9FWdq+saT4f0u61zXr2DTdNsI2muLm5lWGCGJBlnkkchVVRySSABXzbH8YviF8W51g/Z10i2/4R8NiXxb4giuI9NfDJkabZJ5Nxf5UtibzILfI+SWXlR9/lHD1fEwc6SUacdHKXuwj5X722iryf2Ys8PF42dSpKrWk5Tk223q23u292292/me/+LfGXhPwDoNz4o8baxaaFpFoB5t3ezJBChY4UF3IG5iQFHViQACSBXgsHxP8AjL8VI1b4OeEl8NaDOw2eI/FsckPmwiQo0tno0bJdyhlUtGbuSzBBVgHU4rU8F/s4+G9O1iPxz8Vb5/id46V4JU1jWreApYyQKgUaXZovkWCB08z90DKzktJLIcEfRVevPE5bgfdw8fb1P5pJqmv8MNHLXZ1LJrR0jlSnLfRfj/Xp958vx/syweKLKOP44eOvEHxGeSJEurSa6/snR5nG0tnTtMFvG8ZK8R3DTjBIYtkk/QPhjwp4X8E6LB4c8G6PZ6DpNsWMVnYW8drbxl2LuViiVVBZiWOBySSea36K8vM+I8bjIKlXqvkTuoq0YJ91CNoR+SRpCjGOqWv9dTyrQta8WXPxn8Y+H78yf8I5YaNoNxYAwqsf2u5m1JbzbKFDO2yG33KWIT5SAu87vVa4rTfG9jqfxA1/4exW8iXfh/T9M1CWY48t01OS7jjVcHO5DZsWyMfMuO9drXiGgUUUUAFFFFABRRRQByfgW+1bUvB+k3+vFjqE8CtPvQRtvPXKAKB9MCusrE8N65B4m0Gx1+1jaKK+jEqo+Nyg9jjituubBW9jC0ubRa99N/mcuCt7GFpc2i176b/MKzdZlubfR76eyz9ojglaPA3HeFJXA5zz2rSqpqF4mn2FzfyKWS2jeUgdSEUsQPyreWzO+h8cbK+u3cwPAt7qupeCPD2o68WOp3WnWkt1vQRt57wq0m5AFCncTkADHTArqqxfDetweJvDuleI7aNoodVtYLtEfG5VnjEgDY4yA2DitqppfCtbm+YX+sVOaPK7vTtrt8tjzP4eav4n1TU/G8PiIyGDTtekttO3xCICyFnayLsIVd6+a8nzncc5GeAB6ZXIeFfGNn4rvPEVnaQSQt4c1N9MlL4xJIkENwXTBPy7ZgOecg119ermvN7Z81Pkdo6L/Ctfnv8AM4IbbhRRRXnFhRRRQAUUUUAFFFFABRRRQAUUUUAFFFFABRRRQAUUUUAFFFFABRRRQAUUUUAFFFFAHi/7SP8Aybv8Uv8AsVdb/wDSGavUfD3/ACANN/69of8A0AV5d+0j/wAm7/FL/sVdb/8ASGavUfD3/IA03/r2h/8AQBQBr0UUUAFFFFAH/9L9/K/Im/8A2cr/AMPWqeJNV+DOnfEiK11XxlpurfZZtNludesvEF0t7aaoZrl4/LltZo1tpPMcSwfvGjzGBX67V+Q2kzXP7N3hnW/EXhvxno9tr2o6lr83ifwHrGt2lu95HcajdNb3un+dN/ol99laI+WcRXCbQ4SQB6AP0n+BtlremfBXwDp3iS+g1LVrXQNLiu7q2dJYJ50tYxJJHJGSjozAlWX5WHI4Ir1KvCP2WbWex/Zj+EVlcqFmt/B+gRuAQwDJp8AIBUkHkdQcV7vQAUUUUAFFFFABXyn+2r/yb3qP/Yc8Kf8AqQ6fX1ZXyn+2r/yb3qP/AGHPCn/qQ6fQB9WUUUUAFFFFABRRRQAUUUUAFflXp3inWfjR8Wb3x74Tjkm1XxNcNp/hq5EImgsNG07Bt79jLHGrRAyyaqwDMJZJ9NiO4p8v1J+2N8RH8HfCWbwvpt79h1bxw76RFOkoiktbNonk1C6R9ylHitUkWF84Fy8IP3qj/ZO+FI8H+Do/G+r2MNnq3iC2iS1t44Fh+waSjNJb24H3lMjSNPIDgqXWLGIVx87m7liK0MDDZ+9J9op6L/t5/gnoduW0KUqrr4hJ06VpOLV1Od/3cGv5W05z6OMHTdnUTPo7wb4R0XwH4X03wj4ejMdhpkQjQsQZJGJLPLIwA3SSuWeRsZZ2LHk1xPxP+Mvhr4Yvp2kSWl54i8Ua3Isem6DpMaz6ld5cK8oR3RIreIEtNcTOkUag5fcVVue+MXxe1fwrf2Pw0+Fulx+Jfib4iiMlhYyl1sdPtdxRtU1WZOYbKIggAfvbiQeTCCxZk2Pg/wDBvTPhXY32oX+ozeKPGfiBxca74hvVUXeo3AHACr8sFrF923tY/wB3CmFGWLO36bl+S4fCYaGMzBe6/wCHTWjmlpzN/Zpra+83eMLWlOHDi8bVxFadSUryk25Seur1fq3v+fn5x4a+CGvfErUbX4h/tO+TrGpQXjXuk+FYpfO0HQVCGOEMm1F1C9VGZpLmdWRZHYW6RqoZvqyiivMzjPcRjpxdV2jHSMVpGC7RXRd3q5P3pNybbinSUdgooorxzQKKKKAOUsNF8KW3jPWPEFgI/wDhI7+ysLe/ImZpDaWz3LWm6IsVRd81xtYKC/zAltg29XXmmjeCL7TPi14r+IUtxG9p4g0nRdPihGfMR9Mm1CSRm4xtcXihcHPytntXpdABRRRQAUUUUAFFFFAGToVjpOm6PaWGghRp8EYWDY5kXYOmGJJP1ya1q5nwZoc/hnwtpmgXMizS2MKxM6Z2sR3Gea6aufCX9lC8eXRadtNvkc+Ev7KF48rstO2m3yCq15FbXFnPBe4+zyRssmTtGwjDZPGOO9Waz9Ws31DSrywjYK9zDJECegLqVBP51vLY7KPxq7trv2ItCstK03RNP07QQo0y1t4orUI5kXyEQLHtcliw2gYJJz1ya1a5rwZok/hnwfoXhy5kWWbSrC1tHdM7WaCJYyVzzglcjNdLU0/hWljbHW9vPllzK71767/Pc5nw7pHhnSrrW5vDojE+o37XOo7JTKTemGKNt4LNsbykj+QbRjBxySemrz3wJ4OvPCmo+MLy7njmXxJrUmqRBM5jje1trcI+R97MJPHGCK9Cr0sy5fa+7Uc1Zav0Wny2+Rxw22CiiiuAoKKKKACiiigAooooAKKKKACiiigAooooAKKKKACiiigAooooAKKKKACiiigAooooA8X/AGkf+Td/il/2Kut/+kM1eo+Hv+QBpv8A17Q/+gCvLv2kf+Td/il/2Kut/wDpDNXqPh7/AJAGm/8AXtD/AOgCgDXooooAKKKKAP/T/fyvy98DeD/HPw6fX/DOs/suW/jOWfXdZv4Ncm1Dw59s1O3vb6W5jmuFubgy70WUR5LHKqpwmdi/qFX4feItO0vwv8Yb1Pir8MvF3iHxhrFn4zsNZu9PsL66/tsX2o2U2gfYL6DMcMMVvEQgVoxashDANywB+0PhLzf+EV0bz9GHhyT7Fb7tLDRMLBvLXNsGgJiPkn5MxkocfKduK6CvOfg/YeM9K+E3gvTPiNN9o8V2mi6fDq0m/wAwvfx26LcMXydxMgbLZ+Y8969GoAKKK+Uv2lrXXbfWvhz4wm0XV/E3gzwxqst9rOnaH5sl4Zkizp921rCyyXcFtOC7wLuYsUcI+wigD6r3pv8AL3DdjOM849cU6vw18DaR4W8c6RPL4U8A+MLr9oqXxBLOvjK403U7CJGbUDIl3NeXQhSKxWzKxvZugJUGJY2OJD+5VABXyn+2r/yb3qP/AGHPCn/qQ6fX1ZXyn+2r/wAm96j/ANhzwp/6kOn0AfVlFFFABRRRQAUUUUAFFFeSfHb4lr8IvhN4i8eRiOS+s4Fh0+KUhY59Su3W2somJIwslxJGrHPyqSTwKUpJK72FKSSuz4d1oSftQftdXGhr/pPgrwIsumzEEmOWO0nR9SVv4T9qv44bR4nXOyzeRG5r7W+M3xL1LwNpVh4f8E21vqnj7xXKbPQNPuDJ5LzDb5t3c+UDItnZowluHGPl2xqwkkTPjf7Mng7QvgH+z/ceO/F90YzcWR1fUb6YK8wsbaIvE0jIAzs0e6dgQW8yZxya7z4H+DPFWpalf/Hn4r2cFn418XWlvDbafGC40DRlAlh0xZnVXeVpGM124VFeYhAuyGM12cCZbSVGpnePV4tpqL0539in35Yx96pbbWN4ynFkOu3Rp0o7u8n6ytf5xiow00bjzLdnWfBz4Oab8KNN1C7u9Rm8S+MPEsqXniHxBeKq3eqXartUlV+WG3hU+XbW0f7uCP5Vyxd39jooq8yzKvjK8sTiZc05bv8ABJJaJJWSSSSSSSSSRUIKKsgooorhKCiiigAooooA8q0LWvFlz8Z/GPh+/Mn/AAjlho2g3FgDCqx/a7mbUlvNsoUM7bIbfcpYhPlIC7zu9VritN8b2Op/EDX/AIexW8iXfh/T9M1CWY48t01OS7jjVcHO5DZsWyMfMuO9drQAUUUUAFFFFABRRRQByfgW+1bUvB+k3+vFjqE8CtPvQRtvPXKAKB9MCusrE8N65B4m0Gx1+1jaKK+jEqo+Nyg9jjituubBW9jC0ubRa99N/mcuCt7GFpc2i176b/MKzdZlubfR76eyz9ojglaPA3HeFJXA5zz2rSqpqF4mn2FzfyKWS2jeUgdSEUsQPyreWzO+h8cbK+u3cwPAt7qupeCPD2o68WOp3WnWkt1vQRt57wq0m5AFCncTkADHTArqqxfDetweJvDuleI7aNoodVtYLtEfG5VnjEgDY4yA2DitqppfCtbm+YX+sVOaPK7vTtrt8tjzP4eav4n1TU/G8PiIyGDTtekttO3xCICyFnayLsIVd6+a8nzncc5GeAB6ZXIeFfGNn4rvPEVnaQSQt4c1N9MlL4xJIkENwXTBPy7ZgOecg119ermvN7Z81Pkdo6L/AArX57/M4IbbhRRRXnFhRRRQAUUUUAFFFFABRRRQAUUUUAFFFFABRRRQAUUUUAFFFFABRRRQAUUUUAFFFFAHi/7SP/Ju/wAUv+xV1v8A9IZq9R8Pf8gDTf8Ar2h/9AFeXftI/wDJu/xS/wCxV1v/ANIZq9R8Pf8AIA03/r2h/wDQBQBr0UUUAFFFFAH/1P38r8dNC+LPwP8AEWpeJ5fjj+0l4l8M+MrLXtXtLrTNO1yTTtOtYbe9ljtEtI7eIo0f2YREtvZ95YPhwyj9i6/JOf4q/tO+OvENtcaN8ZtK8EW/iW48ZWtpYtotjPDpN94au1jtrG8nuGaQvPbCWeVztKbcqjIQaAP0/wDAM+jXXgTw5c+HNWm17SZdNs3s9RuJjcTXtu0KmK4klYAyPKmHZyAWJJPWutry74H+KLrxv8F/AXjK9nuLq513QdMvpZrtI47iSS5tY5GeVYlSMOxYlhGqpk/KAuBXqNABXlXxU+L/AIa+E1lpratZ6jrWq65O1tpuk6Rate6hfSxoZJBFECoCxoCzySMkaD7zDIz6rXjHxb+FesePbjQPE3gvxK3hHxd4WlnfT9QNpHfwGK7QR3Fvc20jJ5kUqqpISSN1ZFYOMEEA8S8T/H/TPFekL4X+JvgT4g/C3SNWurSEa7JFDbR28n2iNoFlu9Mu7qS2WaQLE7SKqEOUdgrGvtSvjrV/gl+0P8TLNvCXxl+JejzeD7iSP7dZaBoElhc6hBG6yGCS5ub268qOTbtk8uPcVJCuuc19i0AcT438B6V4+srew1W/1XT0tpDIraTqt7pUjEjGHkspYWdefusSM84zXxN+1h8EfDPhb4LXOu2OueJ7ue21zwuFjv8AxNq99bN5mvWCHfb3N1JE+AxK7lO1sMMMAR+h9fKf7av/ACb3qP8A2HPCn/qQ6fQB9WUUUUAFFFFABRRRQAV8G/tHH/hbfx2+HvwAtm32Wm58QasFYKV80S21tztfOLdL04ONspt2z0r7xJAGTwBX5b/DL4j6jPD8Sf2k/D1p/a3ib4j6uuh+C7bmWO4muIlSw82NGXy4Us4La6uyXBjRLhs7hiuWvgKuNqUsuo/FWkoeVtXJt9Fyp3ey3Zw5i17Pke0nb5btfOKdra3+9fTvi13+OXxVX4S6b8vgX4fXFnfeKHNs3l3+qIY7vTtJilfEbRwgJdXgQNwbeIkB5Vr6srzb4SfDTSvhH4A0vwPplxLfyWivLeX9wzyXOoX9wxlu7yd5Gd2luJmaRsscZ2j5QAPSa+s4hzGjUnHC4P8AgUtI6Wcn9qbXebV7O7jFRhdqKZ00ov4pbv8AqwUUUV86ahRRRQAUUUUAFFFFAHKWGi+FLbxnrHiCwEf/AAkd/ZWFvfkTM0htLZ7lrTdEWKou+a42sFBf5gS2wberrzTRvBF9pnxa8V/EKW4je08QaTounxQjPmI+mTahJIzcY2uLxQuDn5Wz2r0ugAooooAKKKKACiiigDJ0Kx0nTdHtLDQQo0+CMLBscyLsHTDEkn65Na1cz4M0Ofwz4W0zQLmRZpbGFYmdM7WI7jPNdNXPhL+yhePLotO2m3yOfCX9lC8eV2WnbTb5BVa8itrizngvcfZ5I2WTJ2jYRhsnjHHerNZ+rWb6hpV5YRsFe5hkiBPQF1Kgn863lsdlH41d2137EWhWWlabomn6doIUaZa28UVqEcyL5CIFj2uSxYbQMEk565Natc14M0Sfwz4P0Lw5cyLLNpVha2jumdrNBEsZK55wSuRmulqafwrSxtjre3nyy5ld699d/nucz4d0jwzpV1rc3h0RifUb9rnUdkplJvTDFG28Fm2N5SR/INoxg45JPTV574E8HXnhTUfGF5dzxzL4k1qTVIgmcxxva21uEfI+9mEnjjBFehV6WZcvtfdqOastX6LT5bfI44bbBRRRXAUFFFFABRRRQAUUUUAFFFFABRRRQAUUUUAFFFFABRRRQAUUUUAFFFFABRRRQAUUUUAeL/tI/wDJu/xS/wCxV1v/ANIZq9R8Pf8AIA03/r2h/wDQBXl37SP/ACbv8Uv+xV1v/wBIZq9R8Pf8gDTf+vaH/wBAFAGvRRRQAUUUUAf/1f38r8rtT0DW/wBoBfFUHiPXvhn4Ts08SXzXPhvWvDKajfxXOnzva213qDy6hb77me2jRw4iCtC6hS0Zyf1Rr8mPCXwlv9GuvE0Hir9kjTfidcXGv6zdR+Jb298NXV3qMVzfTSxtP9sneSNo1YRbd3RAdsZJRQD9Q/BtrPY+D9Dsrq7tL+a3sLWN7iwhFtZzMkSgyW8IeQRRORmNA7BVIG44zXSVzHgm3Sz8G6DaR6CnhVILC1QaPH5OzTQsSgWi/ZyYdsH+rHlEphfk+XFdPQAUUUUAFFFFABXyn+2r/wAm96j/ANhzwp/6kOn19WV8p/tq/wDJveo/9hzwp/6kOn0AfVlFFFABRRRQAUUUUAfM/wC1x40m8JfBPV9M055k1Xxcf7Cs2twTNH9sjdrueMjADWtlHcXIJIGYsZyRXlP7PvgdLr4hadavapFpPwg0dbKNDAqBfE3iFEvL8KUfbmxsWt7dCEGFuZU3cFR5z+1/8RtFHxc0nRtVWO/0vwDpb6pdWJkZHvb2/JaO2hI4FwYLU2qggk/2igAO4V9s/BDwFqnw8+HlnpfiaaK68TalNc6trlxCB5cuq6lK1zd+WQqkxRyOYocjIiRAelepkl6McTmHVR9jD/FNKVZ/9u0+SL8q2mx5k4OeKV1pFfi3t+Cat5/L1uiiivLPTCiiigAooooAKKKKACiiigDyrQta8WXPxn8Y+H78yf8ACOWGjaDcWAMKrH9ruZtSW82yhQztsht9yliE+UgLvO71WuK03xvY6n8QNf8Ah7FbyJd+H9P0zUJZjjy3TU5LuONVwc7kNmxbIx8y4712tABRRRQAUUUUAFFFFAHJ+Bb7VtS8H6Tf68WOoTwK0+9BG289coAoH0wK6ysTw3rkHibQbHX7WNoor6MSqj43KD2OOK265sFb2MLS5tFr303+Zy4K3sYWlzaLXvpv8wrN1mW5t9Hvp7LP2iOCVo8Dcd4UlcDnPPatKqmoXiafYXN/IpZLaN5SB1IRSxA/Kt5bM76Hxxsr67dzA8C3uq6l4I8PajrxY6ndadaS3W9BG3nvCrSbkAUKdxOQAMdMCuqrF8N63B4m8O6V4jto2ih1W1gu0R8blWeMSANjjIDYOK2qml8K1ub5hf6xU5o8ru9O2u3y2PM/h5q/ifVNT8bw+IjIYNO16S207fEIgLIWdrIuwhV3r5ryfOdxzkZ4AHplch4V8Y2fiu88RWdpBJC3hzU30yUvjEkiQQ3BdME/LtmA55yDXX16ua83tnzU+R2jov8ACtfnv8zghtuFFFFecWFFFFABRRRQAUUVyXjTx74I+HOjjxD8QPEFh4b0sypALrUbmO1hMsmdkYeVlUs2Dhc5ODQB1tFfP/8Aw1d+zF/0Vjwt/wCDi0/+OUf8NXfsxf8ARWPC3/g4tP8A45QB9AUV8/8A/DV37MX/AEVjwt/4OLT/AOOUf8NXfsxf9FY8Lf8Ag4tP/jlAH0BRXz//AMNXfsxf9FY8Lf8Ag4tP/jlH/DV37MX/AEVjwt/4OLT/AOOUAfQFFfP/APw1d+zF/wBFY8Lf+Di0/wDjlH/DV37MX/RWPC3/AIOLT/45QB9AUV8//wDDV37MX/RWPC3/AIOLT/45R/w1d+zF/wBFY8Lf+Di0/wDjlAH0BRXz/wD8NXfsxf8ARWPC3/g4tP8A45R/w1d+zF/0Vjwt/wCDi0/+OUAfQFFfP/8Aw1d+zF/0Vjwt/wCDi0/+OUf8NXfsxf8ARWPC3/g4tP8A45QB9AUV8/8A/DV37MX/AEVjwt/4OLT/AOOV1ngz45/Bf4i6w3h7wD460TxHqiwtcG10/ULe5nEKFVaTy43ZtqllBOMAkZ6igD1SiiigDxf9pH/k3f4pf9irrf8A6QzV6j4e/wCQBpv/AF7Q/wDoAry79pH/AJN3+KX/AGKut/8ApDNXqPh7/kAab/17Q/8AoAoA16KKKACiiigD/9b9/K/JHS/E938IPFvjT4a+CP2kdM0jTdJvNZ124sG8D3GoWukJLerLexf2gL3bI0M12DMu9mjLEssaAKv63V+OHi2P4hfB74y6V8OvDHjn4a7tNTxTa6T/AG9rgstTgi8X3ttfH7dp/luZpYGjKxbWH2hWUtghsgH63eEpLubwpos1/q0Gv3T2Vs0uo2sYhgvZDGpa4ijV5AiSnLqodgAQAzdT0NcH8LfA8Xwx+GfhP4cQXj6hH4W0mx0tbmXh5hZQJCJGGTgtszjOBnArvKACiiigAooooAK+U/21f+Te9R/7DnhT/wBSHT6+rK+U/wBtX/k3vUf+w54U/wDUh0+gD6sooooAKKKKACiivDf2k9f1DQPgn4nXRJza6xrkUWh6dMG2mK+1uZNOtpc+kctwsh9ApNAJH59fBa0u/wBoP9p6TxPctO+gWly/jS+R1IgmS4ZYPDkWVZeJLS2s7vDbgJbMgqC26v13r4n/AGFPCWlWHwo1D4kafp7acnj/AFO4v7KGVNstvo1qfsml2+SATEtvEJYx0HnEjg19sV7ed0Xh5RwH/PpWl3527zv3cZPkT6whFdDKnSipTlHq9+6Wi28kurXmwooorxDUKKKKACiiigAooooAKKKKAOUsNF8KW3jPWPEFgI/+Ejv7Kwt78iZmkNpbPctaboixVF3zXG1goL/MCW2Db1deaaN4IvtM+LXiv4hS3Eb2niDSdF0+KEZ8xH0ybUJJGbjG1xeKFwc/K2e1el0AFFFFABRRRQAUUUUAZOhWOk6bo9pYaCFGnwRhYNjmRdg6YYkk/XJrWrmfBmhz+GfC2maBcyLNLYwrEzpnaxHcZ5rpq58Jf2ULx5dFp202+Rz4S/soXjyuy07abfIKrXkVtcWc8F7j7PJGyyZO0bCMNk8Y471ZrP1azfUNKvLCNgr3MMkQJ6AupUE/nW8tjso/Gru2u/Yi0Ky0rTdE0/TtBCjTLW3iitQjmRfIRAse1yWLDaBgknPXJrVrmvBmiT+GfB+heHLmRZZtKsLW0d0ztZoIljJXPOCVyM10tTT+FaWNsdb28+WXMrvXvrv89zmfDukeGdKutbm8OiMT6jftc6jslMpN6YYo23gs2xvKSP5BtGMHHJJ6avPfAng688Kaj4wvLueOZfEmtSapEEzmON7W2twj5H3swk8cYIr0KvSzLl9r7tRzVlq/RafLb5HHDbYKKKK4CgooooAKKKKACvn/AOOP/Ix/CD/sc4f/AE1alX0BXz/8cf8AkY/hB/2OcP8A6atSoA+gKKKKACiiigAooooAKKr3cz21rNcRwvcvEjOIo9u+QqMhV3FV3HoMkDPUgc15t8Nvi/4O+KHwq0z4xaLJLY6BqNpJdt9uVYprVYC6zpcKrOqPC6OsgDMAynk9aAPUaK4L4XfEHTfiv8PPD/xJ0awvNN07xJaR31rBqCJFci3mG6J3SN5FHmJh1AY/Kwzg5A5T4tfG7Q/hReaDoB0XVfFXiXxS1wNM0fRYI5rudLRVa4lLTyQwxxRB03vJIoyygZPFAHtFFeMfCP43+Hfi5Pr+jW2k6p4Z8R+FZYItV0bWYEgvrT7Uhkt5D5Uk0LxzKGMbxyMDtPQjFewXVzBZW015dOI4YEaR2PRVUZJ/ACgCeivn34N/H+L40WulaxpHgbxHouha9aTX+napqUFolpcWsfk+U+YLqaSM3AmLQpIisyxuWC/Lu+gqACvn/wAb/wDJxXwt/wCwX4n/APcfX0BXz/43/wCTivhb/wBgvxP/AO4+gD6AooooA8X/AGkf+Td/il/2Kut/+kM1eo+Hv+QBpv8A17Q/+gCvLv2kf+Td/il/2Kut/wDpDNXqPh7/AJAGm/8AXtD/AOgCgDXooooAKKKKAP/X/fSe7tbVoUuZkha4fy4g7BS7kFtq56thScDnAJ7V+XumeFfjR4S8H/EP4fyfsww+Mn1zUtcni1i51jQ0/tldRu554pr9ZLgzIVWULwzHao2iLhV+5vjfrXw80zwzpOk/EzRP7f0nxPrel6JFb+THMEvNRuFgt5m8xk2CORg3mId6Y3ICwFeA2nwJ8Ka/4x8QfDzwn8ZviNpMvhZbKS+0y31x3igi1BXe2RLq8t57gqVjYfJcZUAAnOKAPQf2XtZ+Jdl4H0b4YfFHwfeeGdT8I6Jplot1f6np19NqZgi8iSfy7GeZ4xujBJk6lsBmIY19Q15n8N/hD4C+FNpdReELBlvdRZXv9Ru5pb3Ur+Rej3V5cM88xGTje5C5woA4r0ygAr53/aN+N/iX4D+GbHxdpHgK98a6a8zR6hLZ3MVuumx/Ltnn8wEiHk75ANsYG5yq819EUhAIweQaAPz60v8Aap/aE1v4u+H/AAfp/wAGUl0jXPD9zrEYh8QaZcSSxR3VrCLyK6imMBgVZ8GMAu5ZWQ7VbP6DV8uH4JfDf4HeL9U+O/gHw3q95qUlk2m/2DozpJa7dSvbeS5ntbKV44oXLxpLN5bopVXfY0hJP1HQAV8p/tq/8m96j/2HPCn/AKkOn17t438Q+K/Dtlb3HhPwrP4rnlkKyQwXdtaGJMZ3lrl0UjPGAc18TftYePPifq/wWudP174ZXmhWMuueF/MvJdT0+dItuvWDLmOGZpDuYBRgcE5PANAH6H0UUUAFFFFABX5xf8FAfFOp3UXgn4S+GXRta8QT3E0CFmDG4uAukWuNnIeNtRe9jzjmzJyNpNfo7X5cXUh+Ln/BQuG08w3Ol+CCskkSgbVOj2hNncbuv/H7qd/AwHBaEZzs49nIXGGI+sSV1TTnrs3FXinvpKfLF6dTizCtKFJuD952S9W7L7r3P0l8IeF9K8EeEtE8F6Ehj03QLG20+1ViWKwWsSxRgk5JIVRya6KiivJq1ZTk5zbberb1bfdvudkYpKyCiiioGFFFFABRRRQAUUUUAFFFFAHlWha14sufjP4x8P35k/4Ryw0bQbiwBhVY/tdzNqS3m2UKGdtkNvuUsQnykBd53eq1xWm+N7HU/iBr/wAPYreRLvw/p+mahLMceW6anJdxxquDnchs2LZGPmXHeu1oAKKKKACiiigAooooA5PwLfatqXg/Sb/Xix1CeBWn3oI23nrlAFA+mBXWVieG9cg8TaDY6/axtFFfRiVUfG5QexxxW3XNgrexhaXNote+m/zOXBW9jC0ubRa99N/mFZusy3Nvo99PZZ+0RwStHgbjvCkrgc557VpVU1C8TT7C5v5FLJbRvKQOpCKWIH5VvLZnfQ+ONlfXbuYHgW91XUvBHh7UdeLHU7rTrSW63oI2894VaTcgChTuJyABjpgV1VYvhvW4PE3h3SvEdtG0UOq2sF2iPjcqzxiQBscZAbBxW1U0vhWtzfML/WKnNHld3p212+Wx5n8PNX8T6pqfjeHxEZDBp2vSW2nb4hEBZCztZF2EKu9fNeT5zuOcjPAA9MrkPCvjGz8V3niKztIJIW8Oam+mSl8YkkSCG4Lpgn5dswHPOQa6+vVzXm9s+anyO0dF/hWvz3+ZwQ23CiiivOLCiiigAooooAK+f/jj/wAjH8IP+xzh/wDTVqVfQFfP/wAcf+Rj+EH/AGOcP/pq1KgD6Arzrxx4M8V+KZ7SXw5491bwalurLJHptvpk6zliCGc6hZXTArjA2FRzyDxXotFAHgH/AAqH4nf9Fx8U/wDgB4b/APlPR/wqH4nf9Fx8U/8AgB4b/wDlPXv9FAHgH/Cofid/0XHxT/4AeG//AJT17RoOnX2k6NaabqeqT63dW8YSS9ukhjnnYfxuttHDCCfRI1HtWvRQAV+UXj9dS8Ia38Rv2L9Fke1b4weIrK80NozhodD8S+bN4i8sDgLbfY75sDG03EfqK/V2sC68KeF77xDY+Lr3R7O413S4pYLTUJLeN7u3inx5scUxUyIr4G5VYBsc5oAdYT+G9GmsvBmnT21rPbWga2sEdFlW0g2xBkizu8tCVXcBgEgZyRXyb+0rZ/C7xJ8S/h94T8V+JtX+HHjRrfU7vwz4p0+eC1iSRfIS709nnLxytOjRyGCSIh1jJVwwwfrZ/Dnh6TxDF4tfS7VtchtXso78wIbtLWR1keBZseYImdFYoG2llBIyBVDxf4H8F/EHRm8O+PdAsPEmlOwc2mpWsV3AXUEBvLmVl3DJwcZGaAPy1+IHxW+LHh/wL8a/hprHje18Zy+GLTwzLc+NdEtotPvrXTdX1L7Nf214LUtEl1a2ayzLJFt2xt5hCnFdv4j+Fvwn8FfGnSvhv8IbS1Xwn4w8D+ILnxPottO89lLBaG2bTb+VN7jzpJZJEWY/NKu7LNtNfoR4W+HHw+8DeHZPCHgvwzpmg6HNv8yxsbOG2tZPMXa5eKNVRiyjDEgkjrVDwZ8JPhX8OLW/sfh94O0fw1b6oc3cem2FvaJcdceaIUUOAGIAbIAJA4oA/K74IDwt8KfD3wa8QWUNzpOmL8ENf17UjpQ/0qScJo8s9xErZU3BCkoSCN2OMZrP+F+lweCPj/8As563ofhzSvBR8cLqSy+R4im1nXdd09tHnnFxrGIIYHJmEUm9WlxLwrADFfrvY+AvAumf2d/ZvhzTbT+yLF9LsvJs4Y/sunybN1pDtUeXA3lpmJcIdi5HyjHL+HfgX8E/CFyl74V+H/h/R7iO7F+klnpdrA63aq6LOrJGCJFSWRQ4OQrsAcMcgHqlfP8A43/5OK+Fv/YL8T/+4+voCvn/AMb/APJxXwt/7Bfif/3H0AfQFFFFAHi/7SP/ACbv8Uv+xV1v/wBIZq9R8Pf8gDTf+vaH/wBAFeXftI/8m7/FL/sVdb/9IZq9R8Pf8gDTf+vaH/0AUAa9FFFABRRRQB//0P1z/ab8BeKfHngDTX8G6npekap4W1zSvEUdxrRkXTwNInFyROYsOEO35iCMDPI61+cvgD9oLx2/xp8Ua14Y+MXwevvEfj0aZaPbu+rras+mJLFCttMzKju/mkECRsnaFAzg/a/7dV/otp8GNKtvFrMPCt94r8Nw68oSSRX0gajFJdpIkQZ2jaNCHABJXIwc4rzf4qftW/sSePvhPr/w51DX7S/029024tYLJtGv/LRvKZYfKU2gWNkbBRlwUIBBBANAH354dHiAeH9MHiw2ra59lh+3myDi0N3sHneQJSXEW/OzeS23Gea2K8X/AGb9U1bW/wBnf4Xazr8kkuqX/hXRLi7eXPmNPLYwvIXzzuLEk55zXtFABXyH+1d4mvdAj8HW2veKtT8CfDzULy6TxFrukBo7m22Q5s4nuljkNnBNLkSXACkFUQOm/NfXlBGeDQB+T2r+M/gv4USyvf2Z/jx4g8cfECS6thp+gp4luPFMGptJMiSw3VrO1yIYmjLb58xGEfvNw24P6w1Qs9K0vTnkk0+zhtWmOXMUaoWPqxUDP41foAK+U/21f+Te9R/7DnhT/wBSHT6+rK+U/wBtX/k3vUf+w54U/wDUh0+gD6sooooAKKKKAM/VtUsND0q81rVJRBZafDJcTyN0SKJS7sfYKCa/Mb/gnLYan4y1L4i/HTxFay29/rt/LaxpKR+4MtzLeX0AA/hW9lkdc8gOBxjA+lv25PG0fgX9lvx3furSHVLRdKMaHEjRajItvclP9pLd5ZM9gpPatD9jTwNJ4D/Z58MWN2JPt2oxvf3TysXeWWc8Ssx5JdFViT3Nek5ezwTXWrJL1hD3pr1U3RZ5mLtOvSp9ryfy0X4tP5eSPqOiiivNPTCiiigAooooAKKKKACiiigAooooA5Sw0XwpbeM9Y8QWAj/4SO/srC3vyJmaQ2ls9y1puiLFUXfNcbWCgv8AMCW2Db1deaaN4IvtM+LXiv4hS3Eb2niDSdF0+KEZ8xH0ybUJJGbjG1xeKFwc/K2e1el0AFFFFABRRRQAUUUUAZOhWOk6bo9pYaCFGnwRhYNjmRdg6YYkk/XJrWrmfBmhz+GfC2maBcyLNLYwrEzpnaxHcZ5rpq58Jf2ULx5dFp202+Rz4S/soXjyuy07abfIKrXkVtcWc8F7j7PJGyyZO0bCMNk8Y471ZrP1azfUNKvLCNgr3MMkQJ6AupUE/nW8tjso/Gru2u/Yi0Ky0rTdE0/TtBCjTLW3iitQjmRfIRAse1yWLDaBgknPXJrVrmvBmiT+GfB+heHLmRZZtKsLW0d0ztZoIljJXPOCVyM10tTT+FaWNsdb28+WXMrvXvrv89zmfDukeGdKutbm8OiMT6jftc6jslMpN6YYo23gs2xvKSP5BtGMHHJJ6avPfAng688Kaj4wvLueOZfEmtSapEEzmON7W2twj5H3swk8cYIr0KvSzLl9r7tRzVlq/RafLb5HHDbYKKKK4CgooooAKKKKACvn/wCOP/Ix/CD/ALHOH/01alX0BXz/APHH/kY/hB/2OcP/AKatSoA+gK47xR4su/DctvFbeHdU1wTqxLafHC6x4PR/NmjOT2xmuxoqJxbVk7HThKsITUqkOZdm2vyszyX/AIWjqf8A0IHiT/vxZ/8AyVR/wtHU/wDoQPEn/fiz/wDkqvWqKx9jP+d/cv8AI9f+1MH/ANAkf/Ap/wDyR5L/AMLR1P8A6EDxJ/34s/8A5Kr0rSr+TU9Ot9QltJrB50DGC5CrNHn+FwjMoP0Y1oUVdOnJPWV/uOLHYyhUilSoqD7pyf5thX4v/GL48/D+y/aD8R/tEz+ONJtNQ+DviPSvC9nor6lBHf3ejqskHiJ47JpN8hMt9uQhSSbEYr9lr6O8lsriLT5ltrp43WGV081I5CCFZk3LuAOCV3DPTI6188fDv9mH4eeDvgrafB3xDaW3ibzLC5tdT1Ke0jS41Ce/Mj3lw2fMZGmkldgN7FcgbjjNbHmGd4z+KfxS1/4rXHwm+BkGhtcaHotprmqajrX2ia2K6jNNFZWsEdq6NvlFvK7yliqLsISQkgfO3xO/aD8Y/DHXfFfxC1P4fWGneOtE+GuhapdwSztczia41m5t5NPM0EvkvBG294nUBizZY4+QemeGP2W/in8O7Pw9qfw9+KFvB4r0/wAOWvhbU7/UdDN5bajY6dLI1hP9mW9iaK7tklZPMM0iSZO9OmIfFP7F7+JdG1TSZvHl7cTar4O0rwpLeahA1/dvLp2pS6i99LK9wpdp2lK+UNoT+FtuEABxfxK/ao+Knwk1vwv8LfiTrXgLwl4x1+3vNYudU1Ca7TRLLTYZI4YLdI3lhmubySRnHEkabY2fHO0bGgfte+IvHPwQh8feFp/Cem3tj4juvDus67qeqqnhmz+xKzm+gdpIZrmO5TyjBCrK4MvztiMlvePin8FvE3ib4heH/i/8MPFUXhHxjodjc6VJJeWB1Owv9NupI5mt7i3We2cFJY1eN0lUqdwIYHjhPE37MXi7XtK8EapcePhrXjXwVrGoayl/r2m/2hpt1LqMckUkJ05bmHyYoUcC2EcwMO3gsWYkA+Xtb/aA1f44fDZ9O1+50bVL3wZ8U/A1iNU8PGb+y9RguNRsLqKeBZ2kkQgSFGG9xlcqxBqx4t/4KLpoeqeLfFFrrXg2Hwz4P1ifTD4du72QeKdTt7Kf7Pc3dviQQxEkO8EDxOZVXl0LCvfbX9kHxDPP4l1PxR8Qv7Y1PxT4r8M+LLmf+ylgVJ/D0kDG2ijW4IWGVLdI4slniUZZpmyTr2n7M3xF8N3mveG/AHxQl8OfD/xHrMutTafDp27VrSS7uBc3lvY6mLlBBDcSFz81u7xhiEbnIAPsSGaK5hjuIGDxyqGVh0KsMgj6ivBPG/8AycV8Lf8AsF+J/wD3H19AAYGK+f8Axv8A8nFfC3/sF+J//cfQB9AUUUUAeL/tI/8AJu/xS/7FXW//AEhmr1Hw9/yANN/69of/AEAV5d+0j/ybv8Uv+xV1v/0hmr1Hw9/yANN/69of/QBQBr0UUUAFFFFAH//R/Yn9oP4meJPhj4IsrrwVY21/4l8R6xpugaWt8zrZRXeqXCwJNcmP5/KiBLsq/M5AQEFgar/FW1+Omm/CG2vvh14h0w+OPD0MN5ePeWBNjrBtYG+0W/liUNarcSfMrq7GPAXJBJp37Rlr8PtY+H9r4S+I817a2fibWNJ0yxutOJS7tNWnu4/7PuYZBzG8NyqOH5Ax8wZcg/NN94G+L/jCfxj8LfG/7Qk+qaJ4Us7dvEFrpfhqHTNXnsryF5ViOo+a8SmaKNgz28SsASCUJFAH2l8K/Hdt8Ufhl4S+JVnbPZQeKtJsdUSCQ5eJb2BJghOBkruxkcHGRxXe1578JNY8KeIfhT4M1/wJayWPhrU9F0660u3lXbJDYzW0b28bjc+GWIqCNzYI6nrXoVABRRRQAUUUUAFfKf7av/Jveo/9hzwp/wCpDp9fVlfKf7av/Jveo/8AYc8Kf+pDp9AH1ZRRRQAUUUUAfmB/wUf1S78RXXwi+C+keab/AMR682oKISRuFkgg8lyCMCaO6lx6lMetfpZouk2egaNYaFp6lbXTreK2hBOSI4UCKM/QCvzJ8TxH4sf8FKbHRBvl0/4a6Xp8lygHEN2sU17BKDngOLvy347LX6k16WZe6qNBfZjzNdVKbb+6VNUWebh3z4ipPorR/V/mvu8gooorzT0gooooAKKKKACiiigAooooAKKKKAPKtC1rxZc/Gfxj4fvzJ/wjlho2g3FgDCqx/a7mbUlvNsoUM7bIbfcpYhPlIC7zu9VritN8b2Op/EDX/h7FbyJd+H9P0zUJZjjy3TU5LuONVwc7kNmxbIx8y4712tABRRRQAUUUUAFFFFAHJ+Bb7VtS8H6Tf68WOoTwK0+9BG289coAoH0wK6ysTw3rkHibQbHX7WNoor6MSqj43KD2OOK265sFb2MLS5tFr303+Zy4K3sYWlzaLXvpv8wrN1mW5t9Hvp7LP2iOCVo8Dcd4UlcDnPPatKqmoXiafYXN/IpZLaN5SB1IRSxA/Kt5bM76Hxxsr67dzA8C3uq6l4I8PajrxY6ndadaS3W9BG3nvCrSbkAUKdxOQAMdMCuqrF8N63B4m8O6V4jto2ih1W1gu0R8blWeMSANjjIDYOK2qml8K1ub5hf6xU5o8ru9O2u3y2PM/h5q/ifVNT8bw+IjIYNO16S207fEIgLIWdrIuwhV3r5ryfOdxzkZ4AHplch4V8Y2fiu88RWdpBJC3hzU30yUvjEkiQQ3BdME/LtmA55yDXX16ua83tnzU+R2jov8K1+e/wAzghtuFFFFecWFFFFABRRRQAV8/wDxx/5GP4Qf9jnD/wCmrUq+gK+f/jj/AMjH8IP+xzh/9NWpUAfQFFFc5rvhLw94lkil1q0+0tACEPmOmA3X7jD9ayrOajemk35u342f5GVZzUb00m/N2/Gz/I6OivPv+FWeA/8AoF/+R5v/AIuj/hVngP8A6Bf/AJHm/wDi64/a4v8A59x/8Cf/AMgcXtcZ/wA+4/8Agb/+QPQaK8+/4VZ4D/6Bf/keb/4uu10+wtNLsodPsY/Kt4F2ouS2AO2SST+JrehOu3+9ikvJt/8AtqN8POu3+9ikvKTf5xRcr86fBvxi/bB8d/C3WvjRol34Cg0XTLrXlj0680/U4Z2g0S8ubYiS8F+8aNItuW3+SVXPK4FfotX5mfs5fsZfDPxV8L5NT+MnhnWhq9/rniGS506+1TV7O1khbV7swM2nC4itzHJDscZi2yBt53bsnqOs+jNN/a/+D0Pw68DeOfGeoSaHd+N9Dttdh0uK1utSvIbaaNHd3isoZZBDGzbfOZFQ4znrjf8AEn7WP7PHhPSPD+u6340tksfFVk2o6VJDFcXP2y1V442eJYIpGYo0q7lxuUbmYBUcr4B8ZJPGPhv41xaNpkGv+DvBkPhuxtdOvfA/hmHU9Q1KeOecNpkt61ndLYw26hGhQrFH87uZVwQPLv2QPhp450HxJ8EJ/GPhLU9Ifw14P8Z2l0b60kQWV7Pr1uYopJSojDywb2jIOJI8umU5oA998K/tdab8QdM8U3OhXNn4fl8NeNrHw2H1Wy1Fobi0ubuG2QriKIrdXJaRY15WFyhmGzlvS7v9rr9nSw8UN4Ou/GcEeqQ6k+kTr9nujDbX8dw1qYLm4EXk27tMhVPNdA/VCykE/HureHPGkul/EDwInhPWzqMfxm0PxHHINNuWtbjSbnVrGYXUFwqGKVIkidptrHygpMm0c1oeJPhr4wk/ZM/aA8P2nhfUH1nX/HfiLUbS0SymNzeRya2kkFxDEE3yq0SK6OoIKKGBwM0AfaQ+MOg6BrHxNuPHHiXSLPQfAc1iJSsdxDPYR3NlDOVvZJSY5ZJXk3QiAfcZEIMmcppf7SXwR1fwjr/jqHxTDa6P4W8v+1XvYZ7GazM2PKE1vcxxzqZcgRDZ+8JATcSK+Nfih8PPiDc+Pfi54w07wvqGrafpfj3wH4jFpFbMX1fTtHsLL7WLIOAty8LKWCITmSLy/v4U7Xxa1fWfjIP+Fh+BPhXqUmk+B/EPhXVbq5u9Mm07W/ENtplzNLc21vY3lvDcSx2IkWaHzGHmS70jXPLAH2d8NfjV8M/i7/aUfgHWDe3OjtGt7az21xY3lv5wLRNLa3ccM6pIASjlNr4O0nBrkvG//JxXwt/7Bfif/wBx9eZ/Dhrr4mftSal8b9C0DVtG8M2Pg+Lw6brWNPudJl1G8e/N2PLtbyOKcx2qBl8xo1UtKwXcBmvTPG//ACcV8Lf+wX4n/wDcfQB9AUUUUAeL/tI/8m7/ABS/7FXW/wD0hmr1Hw9/yANN/wCvaH/0AV5d+0j/AMm7/FL/ALFXW/8A0hmr1Hw9/wAgDTf+vaH/ANAFAGvRRRQAUUUUAf/S/Wb9qbwj4+8WeCPDk3w20RPEWs+HPFOha4LB7qKyE8WmXa3EiCeb5EJC4BIPXoa+YrKX9r208c/FLxgfgREyfEWx06zSH/hKtPBtDYW01uWZtnz7/N3YAXGMc5zX6Z0UAeSfADwnrfgL4EfDfwL4mhW31jw54b0fTb2NXWRUubOzihlUOpKsA6kAgkHqK9boooAKKK5zxX4x8I+BNGk8ReONcsfD2kwsqveajcxWlurOcKGlmZUBJ6AnmgDo6K5ifxt4NtfDC+NrnXbCPw66RyrqTXMQs2jlYLGwn3eWVdmAU7sEkAda6egAr5T/AG1f+Te9R/7DnhT/ANSHT6+rK+U/21f+Te9R/wCw54U/9SHT6APqyiiigAoorz34t+MW+Hvwr8Y+PEAZ/Duj3+oIp/ie1t3lVfqWUAfWnGLbsgPhL9iCE+OvjP8AHb44TyfaV1TX7nT7C5QDZNp8UxWEBh94pHDGOema/S+viH/gnf4IXwV+yn4TADo2uedqbJIMNH57bVXkAn5UBBPJzn3r7er0s7/32st0pOKfeMPcg/8AwCMTzsrhalzveTcvvel/RWXlawUUUV5h6IUUUUAFFFFABRRRQAUUUUAFFFFAHKWGi+FLbxnrHiCwEf8Awkd/ZWFvfkTM0htLZ7lrTdEWKou+a42sFBf5gS2wberrzTRvBF9pnxa8V/EKW4je08QaTounxQjPmI+mTahJIzcY2uLxQuDn5Wz2r0ugAooooAKKKKACiiigDJ0Kx0nTdHtLDQQo0+CMLBscyLsHTDEkn65Na1cz4M0Ofwz4W0zQLmRZpbGFYmdM7WI7jPNdNXPhL+yhePLotO2m3yOfCX9lC8eV2WnbTb5BVa8itrizngvcfZ5I2WTJ2jYRhsnjHHerNZ+rWb6hpV5YRsFe5hkiBPQF1Kgn863lsdlH41d2137EWhWWlabomn6doIUaZa28UVqEcyL5CIFj2uSxYbQMEk565Natc14M0Sfwz4P0Lw5cyLLNpVha2jumdrNBEsZK55wSuRmulqafwrSxtjre3nyy5ld699d/nucz4d0jwzpV1rc3h0RifUb9rnUdkplJvTDFG28Fm2N5SR/INoxg45JPTV574E8HXnhTUfGF5dzxzL4k1qTVIgmcxxva21uEfI+9mEnjjBFehV6WZcvtfdqOastX6LT5bfI44bbBRRRXAUFFFFABRRRQAV8//HH/AJGP4Qf9jnD/AOmrUq+gK+f/AI4/8jH8IP8Asc4f/TVqVAH0BRRXBeMp/ihDNbD4fWWjXcJVvPOqXVxbsGyNvliCCYEYznJFdOEwzrVFTTSv1bSX3sUnZXO9orw77b+0p/0B/CX/AIMr/wD+QqPtv7Sn/QH8Jf8Agyv/AP5Cr1/9XZ/8/af/AIMj/mZ+1XZ/ce40V4d9t/aU/wCgP4S/8GV//wDIVeu6I2tvpNq3iOO3h1MoPtCWjvJAr9xG8ioxX3Kg+1cWOyuVCKk5xd/5ZKX5MqM7mpXyVJ+3J+zND9rkm8S36WlhPPbz3jaBrQsYpLaRopt14bL7OFjdWVn8zaMHnivrWvyb/Z2sv2qfE/7P+reDfhvpvg628Matq3i20h1PVr6+e9jW41i+SZ2sYrRoXKOzbFM+1gAWIyRXmFn6r6bqOn6xp1rq+k3Md5Y30STwTwuJIpYpVDI6MuQyspBBBwQcis+98T+HtO1/TPC19qEMOsazHcS2dozATTx2gQzuidSsfmJuPQFlB5Ir8stb0r4keGfiZ4e/ZW8KReMfEHhf4X+BdGZE8K6zYaBe3l1K8tsb25mu7y1keFBbhUhiZkVyfMBG0G18OtO8eeOfjX+zb4n+LeqahF4qt9E8aQ3H2XVoJIbhdHv7JLd5f7NmltDJPE6i9SNiruoRxiNQAD9YK5Lx1468LfDXwpf+N/G17/Z2i6WqNcXHlSTbBI6xr8kKu5y7AcKeuema/MTwFqPimw/Zii+MXjX4seMX8Q+O9TbQ7e3sXGoTFRrUlvDZ6VayFEivLiGEx/anclN7PnCpt8m+I/iLx3pfhn46/DDXB4osdB/4Rbw7rlnpvi7VoNa1K1mn1h7eRxcQz3RjjlWNT5LTMVK5AUNigD9ndJ8XaBrmu674a0yd5NQ8NywQ3yNBLGsb3MK3EYWR0VJQY3UkxswU/KxDAgdJX5vfET4n67pfiP4+6FqPjLW9Hgj8S+EdI0ePSIBfakTqOm2cstjpcUjrHDPdlpAJSQIyzS/eANan7L/iLx3pf7Qvjj4Ya4PFFjoP/COaVrlnpvi7VoNa1K1mnurq3kcXEM90Y45VjU+S0zFSuQFDYoA/Q2vn/wAb/wDJxXwt/wCwX4n/APcfX0BXz/43/wCTivhb/wBgvxP/AO4+gD6AooooA8X/AGkf+Td/il/2Kut/+kM1eo+Hv+QBpv8A17Q/+gCvLv2kf+Td/il/2Kut/wDpDNXqPh7/AJAGm/8AXtD/AOgCgDXooooAKKKKAP/T/fyiiigAooooAK+U/wBoz4eeI/E/i74Z+NtM8I2/xA0rwlqF4dQ0O4lgjyt/AII7+JboiCSWzIYhGIYrI+z5wK+rK8X+LnxZ1H4eT6D4c8J+GZ/GPi7xVJcJpumQ3EVnGY7SMSXE9xdTZSGGIMoJCuxZ1VUYmgD41/aJ/Z0+Ingnwb4l8P8A7OOjRaj4H8bzWj6l4YjkS2XSL2K7hnbUNLVsRiKVYytxartG7EsXO9T+mVfDXj74jfEmbwtPa/tNfBOxi+Hk09odTudN8Qx6t9iRLiN4bi4tpLWydooZlR5GiZyqgtsIUivuWgAr5T/bV/5N71H/ALDnhT/1IdPr3bxv8NvAHxKsrfTfiD4dsfEVraSGWGK/t0uEjkI2llDggHBxkdq+Jv2sP2evgX4N+C1z4j8J+AdF0jVbTXPC4hurWxhimjEuvWEb7XVQRuRmU88gkUAfofRRRQAV8N/8FFPEE+k/st67oOn3DW+peLb3TtHtCpILyTXKSvGMA/6yGKRenevuSvg79rVZfFvxp/Z3+FaQieK98Tvr8gI3Kh0FFuBuHo8TTgZ4ODwa9zhlqOYUKj2jJSfpH3n+CZhiX+7duun36H2d4O8OW/g/wlonhO0bfBotlbWSNjG5beNYwfx25ro6KK8KMbKyNYQUYqMdkFFFFMoKKKKACiiigAooooAKKKKACiiigDyrQta8WXPxn8Y+H78yf8I5YaNoNxYAwqsf2u5m1JbzbKFDO2yG33KWIT5SAu87vVa4rTfG9jqfxA1/4exW8iXfh/T9M1CWY48t01OS7jjVcHO5DZsWyMfMuO9drQAUUUUAFFFFABRRRQByfgW+1bUvB+k3+vFjqE8CtPvQRtvPXKAKB9MCusrE8N65B4m0Gx1+1jaKK+jEqo+Nyg9jjituubBW9jC0ubRa99N/mcuCt7GFpc2i176b/MKzdZlubfR76eyz9ojglaPA3HeFJXA5zz2rSqpqF4mn2FzfyKWS2jeUgdSEUsQPyreWzO+h8cbK+u3cwPAt7qupeCPD2o68WOp3WnWkt1vQRt57wq0m5AFCncTkADHTArqqxfDetweJvDuleI7aNoodVtYLtEfG5VnjEgDY4yA2DitqppfCtbm+YX+sVOaPK7vTtrt8tjzP4eav4n1TU/G8PiIyGDTtekttO3xCICyFnayLsIVd6+a8nzncc5GeAB6ZXIeFfGNn4rvPEVnaQSQt4c1N9MlL4xJIkENwXTBPy7ZgOecg119ermvN7Z81Pkdo6L/Ctfnv8zghtuFFFFecWFFFFABRRRQAV8//ABx/5GP4Qf8AY5w/+mrUq+gK+Zv2k/EWgeEZfhd4o8Vajb6Po2meMLeS6vbuVYLeBH03UI1aSVyFUF3VQSRlmAHJAoA+maK+f/8Ahq79mL/orHhb/wAHFp/8co/4au/Zi/6Kx4W/8HFp/wDHKAPoCivn/wD4au/Zi/6Kx4W/8HFp/wDHKP8Ahq79mL/orHhb/wAHFp/8coA+gKK+f/8Ahq79mL/orHhb/wAHFp/8co/4au/Zi/6Kx4W/8HFp/wDHKAPoCuP8CeAfCXw08Or4U8E2P9m6Ulxd3Yh82WbE19cSXVw2+Znf55pXbGcDOFAUADy//hq79mL/AKKx4W/8HFp/8co/4au/Zi/6Kx4W/wDBxaf/ABygDe+JHwE+F/xX1jTvEfjDTbj+2dKikt7e/wBP1C80u8FtKcyW7T2M0Ejwv3jdivJIAJzUUv7PfwgceBBbaANPHw0Ynw/9iubmz+xK2zfH+4lTzY5fLTzY5d6SY+dW5rG/4au/Zi/6Kx4W/wDBxaf/AByj/hq79mL/AKKx4W/8HFp/8coA3Lj4AfCS6+Gdv8IJdCx4Vs7j7Xb2y3Vyktvci5a8WaG6WUXEcqzsXV0kDKeFIHFchD+yL8AEj1sXHh24vrjxNZx2Gq3V3quo3N3fwQzrcR/abmW5aWR0kRdsjMXVR5YYR/LWn/w1d+zF/wBFY8Lf+Di0/wDjlH/DV37MX/RWPC3/AIOLT/45QBu+JvgB8JPGA8TnxBoX2iTxheWGoalKt1cwyveaXHHFZ3EMkUqvbywpEgVoDGcjJySSWeAP2f8A4VfDLxPeeNvCWl3EfiLUrQWV7qV3qF7f3d5CriRftMt3PK0zqwwruS6r8ikJ8tYv/DV37MX/AEVjwt/4OLT/AOOUf8NXfsxf9FY8Lf8Ag4tP/jlAH0BXz/43/wCTivhb/wBgvxP/AO4+j/hq79mL/orHhb/wcWn/AMcrzyP4t/C34oftIfDq3+G/i3SvFMum6P4klul0y8iuzBG509VaTymbYGbgE4yeBQB9h0UUUAeL/tI/8m7/ABS/7FXW/wD0hmr1Hw9/yANN/wCvaH/0AV5d+0j/AMm7/FL/ALFXW/8A0hmr1Hw9/wAgDTf+vaH/ANAFAGvRRRQAUUUUAf/U/fyiiigAooooAK8r+Kfwk0T4qWmmG71TU/D2saHO1zpuraPci1vrOSRDHJsZlkidJEJV45Y3jYYyuQpHqlFAHyYP2W9T16eC3+KvxZ8V+O9Ct54p/wCx7xtPs7G4MDrJGt2LCzt5J0DqCUZwjY+ZSOK+s6KKACvlP9tX/k3vUf8AsOeFP/Uh0+vqyvlP9tX/AJN71H/sOeFP/Uh0+gD6sooooAK+FpBbeNv+CgduN8k0Pw98Iys0ZUGKDULuSMRyAnkNJbXkq8dQp54r7pr4j/ZeWbxV8ZPjz8U57iK6juddtvD1s8YB/caRC0yMGHOGjvI1P+5Xr5LPlqVaq3hTm7d1K1J/c6qfyPPxjvUpU+7u/RK/52PtyiiivIPQCiiigAooooAKKKKACiiigAooooAKKKKAOUsNF8KW3jPWPEFgI/8AhI7+ysLe/ImZpDaWz3LWm6IsVRd81xtYKC/zAltg29XXmmjeCL7TPi14r+IUtxG9p4g0nRdPihGfMR9Mm1CSRm4xtcXihcHPytntXpdABRRRQAUUUUAFFFFAGToVjpOm6PaWGghRp8EYWDY5kXYOmGJJP1ya1q5nwZoc/hnwtpmgXMizS2MKxM6Z2sR3Gea6aufCX9lC8eXRadtNvkc+Ev7KF48rstO2m3yCq15FbXFnPBe4+zyRssmTtGwjDZPGOO9Waz9Ws31DSrywjYK9zDJECegLqVBP51vLY7KPxq7trv2ItCstK03RNP07QQo0y1t4orUI5kXyEQLHtcliw2gYJJz1ya1a5rwZok/hnwfoXhy5kWWbSrC1tHdM7WaCJYyVzzglcjNdLU0/hWljbHW9vPllzK71767/AD3OZ8O6R4Z0q61ubw6IxPqN+1zqOyUyk3phijbeCzbG8pI/kG0Ywccknpq898CeDrzwpqPjC8u545l8Sa1JqkQTOY43tba3CPkfezCTxxgivQq9LMuX2vu1HNWWr9Fp8tvkccNtgooorgKCiiigAooooAKKKKACiiigAooooAKKKKACiiigAooooAKKKKACiiigAooooAKKKKAPF/2kf+Td/il/2Kut/wDpDNXqPh7/AJAGm/8AXtD/AOgCvLv2kf8Ak3f4pf8AYq63/wCkM1eo+Hv+QBpv/XtD/wCgCgDXooooAKKKKAP/1f38ooooAKKKKACiiigAooooAK+U/wBtX/k3vUf+w54U/wDUh0+vqyvlP9tX/k3vUf8AsOeFP/Uh0+gD6sooooA53xfr6+FfCes+J2j84aTZXF35ecbzBGzhc/7RGK+Wf2D9Bj0z9nfT9dNube58ValqmqzbtpLiS6eC3fK/eDW0MJBOTjHNWv26fHEHgb9mzxNcySvDJqYjs43jJyrMfMOcZO0rGVPB69K+gPhV4OHw8+GHhHwEH8z/AIRzSLHTi5xl2tYEiLHAAyxUk8dTXfhJWwteb6yhFfJSlUX40X9xwRTliXLpFW8k3q/V2t6fM76iiiuA7wooooAKKKKACiiigAooooAKKKKACiiigDyrQta8WXPxn8Y+H78yf8I5YaNoNxYAwqsf2u5m1JbzbKFDO2yG33KWIT5SAu87vVa4rTfG9jqfxA1/4exW8iXfh/T9M1CWY48t01OS7jjVcHO5DZsWyMfMuO9drQAUUUUAFFFFABRRRQByfgW+1bUvB+k3+vFjqE8CtPvQRtvPXKAKB9MCusrE8N65B4m0Gx1+1jaKK+jEqo+Nyg9jjituubBW9jC0ubRa99N/mcuCt7GFpc2i176b/MKzdZlubfR76eyz9ojglaPA3HeFJXA5zz2rSqpqF4mn2FzfyKWS2jeUgdSEUsQPyreWzO+h8cbK+u3cwPAt7qupeCPD2o68WOp3WnWkt1vQRt57wq0m5AFCncTkADHTArqqxfDetweJvDuleI7aNoodVtYLtEfG5VnjEgDY4yA2DitqppfCtbm+YX+sVOaPK7vTtrt8tjzP4eav4n1TU/G8PiIyGDTtekttO3xCICyFnayLsIVd6+a8nzncc5GeAB6ZXIeFfGNn4rvPEVnaQSQt4c1N9MlL4xJIkENwXTBPy7ZgOecg119ermvN7Z81Pkdo6L/Ctfnv8zghtuFFFFecWFFFFABRRRQAUUUUAFFFFABRRRQAUUUUAFFFFABRRRQAUUUUAFFFFABRRRQAUUUUAeL/ALSP/Ju/xS/7FXW//SGavUfD3/IA03/r2h/9AFeXftI/8m7/ABS/7FXW/wD0hmr1Hw9/yANN/wCvaH/0AUAa9FFFABRRRQB//9b9/KKKKACiiigAoor5h/aJ8feLvDureBfAvhfxPY+A08aXl3bz+Ir+CO5W1NrB50dtbxTskJubk5EZlLKFR/kdtooA+nqK/P3x9q/xa+AOhwePrj47L47Ed1axjw/q+maVE+rfaZkhNvYyadHbTLcMHzDjzF3ABl25I/QKgAr5T/bV/wCTe9R/7DnhT/1IdPr6sr5T/bV/5N71H/sOeFP/AFIdPoA+rKKKKAPzj/bDuG+IHx0+CnwGtiJBqeqx6lfQM2EuLC2fzrqMgHORb28nXghsc5r9HK/Pb4YaYvxN/br+I3xIkPnab8OdNh0O1WSMny9SvDsnaOQ4AZIrZtygE7bgEkZ5/QmvQqQdLB0KL3lzVZes2lBrydGFGXzZyYR8ycmtbv52bt+Gnna/UKKKK886wooooAKKKKACiiigAooooAKKKKACiiigDlLDRfClt4z1jxBYCP8A4SO/srC3vyJmaQ2ls9y1puiLFUXfNcbWCgv8wJbYNvV15po3gi+0z4teK/iFLcRvaeINJ0XT4oRnzEfTJtQkkZuMbXF4oXBz8rZ7V6XQAUUUUAFFFFABRRRQBk6FY6Tpuj2lhoIUafBGFg2OZF2DphiST9cmtauZ8GaHP4Z8LaZoFzIs0tjCsTOmdrEdxnmumrnwl/ZQvHl0WnbTb5HPhL+yhePK7LTtpt8gqteRW1xZzwXuPs8kbLJk7RsIw2TxjjvVms/VrN9Q0q8sI2CvcwyRAnoC6lQT+dby2Oyj8au7a79iLQrLStN0TT9O0EKNMtbeKK1COZF8hECx7XJYsNoGCSc9cmtWua8GaJP4Z8H6F4cuZFlm0qwtbR3TO1mgiWMlc84JXIzXS1NP4VpY2x1vbz5Zcyu9e+u/z3OZ8O6R4Z0q61ubw6IxPqN+1zqOyUyk3phijbeCzbG8pI/kG0Ywccknpq898CeDrzwpqPjC8u545l8Sa1JqkQTOY43tba3CPkfezCTxxgivQq9LMuX2vu1HNWWr9Fp8tvkccNtgooorgKCiiigAooooAKKKKACiiigAooooAKKKKACiiigAooooAKKKKACiiigAooooAKKKKAPF/wBpH/k3f4pf9irrf/pDNXqPh7/kAab/ANe0P/oAry79pH/k3f4pf9irrf8A6QzV6j4e/wCQBpv/AF7Q/wDoAoA16KKKACiiigD/1/38ooooAKKKKACsHxN4V8MeNdFuPDfjHSLPXdIvABNZ39vHdW8oByN8UqsjYIyMjrW9XyH+1f4eutcj8HTeItB1rxZ8ObO7um8SaPoIlkurgPDts5Jbe3dJ7q2il3GWCPcWLI5RlQigDol/Z++EXwnt7jxr8DPg/wCGZvF9tLELdYoLbTZAJJUScrdiGQw7Iiz7VX5ioTjdkfTVfkje+Gv2fr37LB+yP8J/Efhv4kxXVr9g1O00HVfD1rYusyea+o3F2ltBJb+XuEsLeYZFJVVLEEfrdQBxPjeX4jRWVufhva6VdXZkPnDVp57eMR44KGCKUls9iAMd6+OP2mbb9obXPhNJpfinT/C1rpk2ueGfNksr6+lnXbrliybEktUU5cAHLDjJHOBX37Xz3+1HNDb/AAenuLiRYoo9b8MszsQqqo1yxJJJ4AFAH0JRXE/8LL+HP/Q1aT/4HQf/ABdH/Cy/hz/0NWk/+B0H/wAXQBwnwL+E+pfCvTvFsmu6kmq6t4v8R6lrtzNEmyNVuGWK3jUEA/LbwxFwScSF8Erg17jXlK/Hj4HMNy/ETw6R6jV7P/47S/8AC9vgh/0UPw7/AODaz/8AjtdGJxMqs+eXZJWVkkkkkl0SSSXkiKdNRSjHY9Voryr/AIXt8EP+ih+Hf/BtZ/8Ax2j/AIXt8EP+ih+Hf/BtZ/8Ax2ucs9Voryr/AIXt8EP+ih+Hf/BtZ/8Ax2j/AIXt8EP+ih+Hf/BtZ/8Ax2gD1WivKv8Ahe3wQ/6KH4d/8G1n/wDHaP8Ahe3wQ/6KH4d/8G1n/wDHaAPVaK8q/wCF7fBD/oofh3/wbWf/AMdo/wCF7fBD/oofh3/wbWf/AMdoA9Voryr/AIXt8EP+ih+Hf/BtZ/8Ax2mj48/A0uYx8RPDhZQCR/a9nkA9OPN74NAHq9FeVf8AC9vgh/0UPw7/AODaz/8AjtH/AAvb4If9FD8O/wDg2s//AI7QB6rRXlX/AAvb4If9FD8O/wDg2s//AI7R/wAL2+CH/RQ/Dv8A4NrP/wCO0AGha14sufjP4x8P35k/4Ryw0bQbiwBhVY/tdzNqS3m2UKGdtkNvuUsQnykBd53eq18/2H7T3wQvvGeseDv+Ey0aH+yLKwvPtj6pZi2n+3Pcp5UTeby8X2bMg7CRPWur/wCF7fBD/oofh3/wbWf/AMdoA9Voryr/AIXt8EP+ih+Hf/BtZ/8Ax2j/AIXt8EP+ih+Hf/BtZ/8Ax2gD1WivKv8Ahe3wQ/6KH4d/8G1n/wDHaP8Ahe3wQ/6KH4d/8G1n/wDHaAPVaK8ob48/A1Mb/iJ4cXccDOr2YyfQfvad/wAL2+CH/RQ/Dv8A4NrP/wCO0AdT4FvtW1LwfpN/rxY6hPArT70Ebbz1ygCgfTArrK8Z0n9oP4L6lptvf3PjbRNOlnQM1vc6paJNET/C6mTII9K0f+F7fBD/AKKH4d/8G1n/APHa5sFb2MLS5tFr303+Zy4K3sYWlzaLXvpv8z1Ws3WZbm30e+nss/aI4JWjwNx3hSVwOc89q88/4Xt8EP8Aoofh3/wbWf8A8dqvd/H34I2tpNcr4+8PzGFGcImrWhZtoztUebyT0Fby2Z30PjjZX127nZ+Bb3VdS8EeHtR14sdTutOtJbregjbz3hVpNyAKFO4nIAGOmBXVV4vov7Q/wT1fRrDVpPHOhWTXtvFObefVLRZoTIgYxyL5vDrnDDsRWn/wvb4If9FD8O/+Daz/APjtTS+Fa3N8wv8AWKnNHld3p212+WxZ+Hmr+J9U1PxvD4iMhg07XpLbTt8QiAshZ2si7CFXevmvJ853HORngAemV4L4f/aY+CWvXOt2x8Z6LY/2NftYhp9UtFW42wxS+dF+9+aM+ZtB/vKw7V0v/C9vgh/0UPw7/wCDaz/+O16ua83tnzU+R2jov8K1+e/zOCG256rRXlX/AAvb4If9FD8O/wDg2s//AI7R/wAL2+CH/RQ/Dv8A4NrP/wCO15xZ6rRXlCfHn4GyIskfxE8OMrAEEavZkEHoQfNp3/C9vgh/0UPw7/4NrP8A+O0Aeq0V5V/wvb4If9FD8O/+Daz/APjtH/C9vgh/0UPw7/4NrP8A+O0Aeq0V5V/wvb4If9FD8O/+Daz/APjtH/C9vgh/0UPw7/4NrP8A+O0Aeq0V5V/wvb4If9FD8O/+Daz/APjtH/C9vgh/0UPw7/4NrP8A+O0Aeq0V5V/wvb4If9FD8O/+Daz/APjtH/C9vgh/0UPw7/4NrP8A+O0Aeq0V5V/wvb4If9FD8O/+Daz/APjtNHx5+BrMyL8RPDhZcZH9r2eRnpn97QB6vRXlX/C9vgh/0UPw7/4NrP8A+O0f8L2+CH/RQ/Dv/g2s/wD47QB6rRXlX/C9vgh/0UPw7/4NrP8A+O0f8L2+CH/RQ/Dv/g2s/wD47QB6rRXlX/C9vgh/0UPw7/4NrP8A+O0f8L2+CH/RQ/Dv/g2s/wD47QB6rRXlX/C9vgh/0UPw7/4NrP8A+O0f8L2+CH/RQ/Dv/g2s/wD47QB6rRXlX/C9vgh/0UPw7/4NrP8A+O0f8L2+CH/RQ/Dv/g2s/wD47QB6rRXl9v8AG/4L3VxHaWvj/wAPzTzEhI01W0Z3IBYhVEmScAnjsCa2v+Fl/Dn/AKGrSf8AwOg/+LoA439pH/k3f4pf9irrf/pDNXqPh7/kAab/ANe0P/oAr59/aJ+IfgC7/Z++Jtra+JtMmmm8Ma0iIl7AzOzWUoCqA+SSeAB1r6C8Pf8AIA03/r2h/wDQBQBr0UUUAFFFFAH/0P38ooooAKKKKACiiigAooooAKpajpunaxYz6Xq9rFe2dypSWCdFlikQ9VdGBVgfQirtFAHmv/Cmfg9/0Iug/wDgstf/AI3R/wAKZ+D3/Qi6D/4LLX/43XpVFAHxJ+zT+z/8B9Z+A/grVNX+G/hq+vbmwR5Z59Hs5ZZGLNyztEWY+5Ne5f8ADNv7Ov8A0Szwr/4I7H/4zXo3hHwpofgbw1p/hLw1AbbS9LiENvGXaQqgJIG5yWPXua6OgDxb/hm39nX/AKJZ4V/8Edj/APGaP+Gbf2df+iWeFf8AwR2P/wAZr2migDxb/hm39nX/AKJZ4V/8Edj/APGaP+Gbf2df+iWeFf8AwR2P/wAZr2migDxb/hm39nX/AKJZ4V/8Edj/APGaP+Gbf2df+iWeFf8AwR2P/wAZr2migDxb/hm39nX/AKJZ4V/8Edj/APGaP+Gbf2df+iWeFf8AwR2P/wAZr2migDxb/hm39nX/AKJZ4V/8Edj/APGa8M8Mfs//AAHm/aL+IOkzfDfw09ja+HPC00Nu2j2RijkmudZErohi2qziNAxAywVc5wMfblc5Z+FNDsfFWqeNLaArq+s2lnZXUu9iHgsHneBQhO0bWuZTkAE7uc4GADzn/hm39nX/AKJZ4V/8Edj/APGaP+Gbf2df+iWeFf8AwR2P/wAZr2migDxb/hm39nX/AKJZ4V/8Edj/APGaP+Gbf2df+iWeFf8AwR2P/wAZr2migDxX/hmz9nX/AKJZ4V/8Edj/APGaX/hm39nX/olnhX/wR2P/AMZr2migDxb/AIZt/Z1/6JZ4V/8ABHY//GaP+Gbf2df+iWeFf/BHY/8AxmvaaKAPFv8Ahm39nX/olnhX/wAEdj/8Zo/4Zt/Z1/6JZ4V/8Edj/wDGa9pooA+I/jb+z/8AAbTrn4dDT/hv4atRd+LtOgm8rR7JPNheK4LRvtiG5CQMqeDgV7n/AMM2/s6/9Es8K/8Agjsf/jNejeIfCmh+KX0p9bgM50W+i1G1w7JsuYVZUc7SNwAduDkH0ro6APFv+Gbf2dv+iW+Ff/BJY/8Axmj/AIZt/Z1/6JZ4V/8ABHY//Ga9pooA8W/4Zt/Z1/6JZ4V/8Edj/wDGaP8Ahm39nX/olnhX/wAEdj/8Zr2migDxb/hm39nX/olnhX/wR2P/AMZo/wCGbf2df+iWeFf/AAR2P/xmvaaKAPFf+Gbf2df+iWeFf/BHY/8Axml/4Zt/Z1/6JZ4V/wDBHY//ABmvaaKAPFv+Gbf2df8AolnhX/wR2P8A8Zpkn7Nv7OwRiPhb4V6H/mCWP/xmvbKQgEEHoaAPif8AZk/Z++A2s/s2/CjV9X+G3hq+v77wloU9xcT6PZSzTTS2ELPJI7RFmdmJLMSSScnmvcP+Gbf2df8AolnhX/wR2P8A8Zr0fwh4V0TwL4T0TwR4ZgNto/h6xttOsomdpDHbWkSwxIXclmKooGWJJ6k5roqAPFv+Gbf2df8AolnhX/wR2P8A8Zo/4Zt/Z1/6JZ4V/wDBHY//ABmvaaKAPFv+Gbf2df8AolnhX/wR2P8A8Zo/4Zt/Z1/6JZ4V/wDBHY//ABmvaaKAPFv+Gbf2df8AolnhX/wR2P8A8Zo/4Zt/Z1/6JZ4V/wDBHY//ABmvaaKAPFv+Gbf2df8AolnhX/wR2P8A8Zo/4Zt/Z1/6JZ4V/wDBHY//ABmvaaKAPFv+Gbf2df8AolnhX/wR2P8A8ZrwzwJ+z/8AAe5+NfxS065+G/hqW0sl0PyIX0eyaOHzbWRn8tTFhdxGWwBk9a+3K5zTfCmh6T4h1nxRYwGPUtfFsLyQuzCT7IhjiwpO1dqkj5QM96APOf8Ahm39nX/olnhX/wAEdj/8Zo/4Zt/Z1/6JZ4V/8Edj/wDGa9pooA8W/wCGbf2df+iWeFf/AAR2P/xmj/hm39nX/olnhX/wR2P/AMZr2migDxb/AIZt/Z1/6JZ4V/8ABHY//GaP+Gbf2df+iWeFf/BHY/8AxmvaaKAPFv8Ahm39nX/olnhX/wAEdj/8Zo/4Zt/Z1/6JZ4V/8Edj/wDGa9pooA8W/wCGbf2df+iWeFf/AAR2P/xmj/hm39nX/olnhX/wR2P/AMZr2migD4q+KnwJ+CGh+PPgydF+Hnh3TzeeLp4J/s+k2cXmxf8ACPaxJ5b7IhuTeiNtORuVTjIFfRf/AApn4Pf9CLoP/gstf/jddPrnhTQ/EeoaDqmrwGa58M3zajYMHZfKuWtZ7MuQpAYeTcyrhsj5s4yAR0dAHm6fBv4QxuskfgfQlZSCCNMtQQR0I/d16RRRQAUUUUAFFFFAH//R/fyiiigAooooAKKKKACiiigAooooAKpalqenaNYXGq6vdRWNlaoZJp53WKKNF5LO7EKoHck4q7XyL+1xENTtvhH4VvgJdF8QfEHRLXU4H5iuLaKK5u44pV6OjXNvDlWyD0IIoA+lfCnjPwf480hfEHgbXbDxFpbu0a3enXUV3bl1+8okhZlyMjIzkV0tfH/gOzsvDP7Z/wASPD/hy3S003WfCHh3WL2KFQkX9pC81G080qAAJJIIowx6sEXOcCvsCgAooooAKKKKACiiigAooooAztX1jSfD+lXeu69ewabpunxPPc3VzIsMEEMY3PJJI5CoqgEliQAOTWfrvi7wp4X0F/FXibWrLSNFiRZHvry5jt7VUf7rGaRlQA9jnmvkv9vf4ZaT4+/Zv8daxrmpajHa+FvDut38enW1y1vZ3d3Hal7aW7RMPMLZ498SFhHuOXViFxS8b20Wu/Gr9mbwzrMa3Wi/2fr2qm2lG+F9QsdPtY7R2Q/KzRJcTshIO0/MMEAgA+zND17Q/E+k22v+GtRttW0y9XfBdWkyTwTJnG6OSMsrDIxkE1rV8hfs2W9toPxS/aA8FaHCttoGleLLS5tIY1Cwwzalo9jdXiRqOFBndnZRxucnGSa+vaACiiigAooooAKKKKACq17e2em2c+oajPHa2tsjSSzSsEjjjQZZnZiAqgDJJOAKs1518V/Afgr4leAtT8I/EU/8U1P5NxfAzm3jaKzlS5xLICMRExjzATtZMhvlJoA0PBnxJ+HXxGtLm/8Ah74p0rxRbWT+XPLpd9BepE552u0DuFPB4ODUnhX4ifD/AMdy38HgjxPpfiGXS3Ed4unXsF21tI2cLKIXYoxwcBsHg1+Unxfnm8YeEPjR+018JrD/AIRTwMnggeEtLvYIfscmuJJfI1zqcaKEK21vDmG1kZQzhpGUhNtfW3ivwv4b+HX7UvwHtfAumQaNHqGkeJdFuY7SNYlk02ztra4gjk2gbkhmRdmfulzj7xyAfa1FFFABRRRQAUUUUAFFFFABXGW3xG+Ht54tl8A2nijS5/E8CGSTSkvYGv0Qclmtg/mgADqVrs6/M745eB9I+GPiP4T6n4e8OWWm/CzR/GdnrOo+JLS5N7rX9randzRBZjPh/ss9zcxrcT+fLIUYx+WFUEgH3/qfxG+H2i+JrHwVrPifS7DxDqePsmm3F7BFe3GeB5UDuJHz/sqa7Kvyn17w/oviT9mT9rLxr4lt4p/ENv4g8Y3EV9Ioa5gk8PLs0jy5T86eQlvCYgpAUkkcsc/pv4Rv73VfCmi6pqKlbu8sraaYEYIkkiVmGO3JNAHQ0UUUAFFFFABRRRQAUUUUAUdU1TTND0271rWruHT9PsInnuLm4kWKGGGJSzySSOQqIqglmJAAGTWFrfjvwP4Z8Np4x8SeIdO0rQJESRdRu7uGCzZJRuRhPIwjIYcqd2CORX5sft3fHH4ceIE8afs8eIvGNj4bs9B8N3Wq6pBcXS21zquoy2skmk6ZbqSGdPMC3FwVyGxDFyJJAOs+H2veFfip8S/2aobS9tdf8MWHgbWtQtfLZZ7Z9YsRpunuxHKmW2SWdASMoWcDBJoA/RXSdX0nX9Mtta0K9g1HT71BLBc20izQyxtyHSRCVZT2IJFaNfIf7JsMGk3nxp8JaVEINE0D4galDp8EYCw28dzZWV7NDEg4VBc3ErbRwCxAA6V9eUAFFFFABRRRQAUUUUAFZms61o/h3S7rXPEF/Bpmm2SGW4urqVIYIY16tJI5Cqo7kkCtOvnL9q3wL4v+JvwU1TwB4JWxfUdbvdLiZdSnNvbPbR38E1xG7KrsfMijZNqqSd3AzQB6f4U+K3wu8ePdx+BvGOjeImsEEtyNO1C3uzBGc4aQQyNsU4OCcDir/hL4g+AvH8d5L4E8S6Z4jTT5PJuW028hvBBLz8khhdtjcHhsHivyy+OXjDxv4M8JfE74C+N/DvhvRdX1XSNF1G31fwjbS2EFzoWoa7baVf29zHIzSpLGkrcrIyOjkgKQRX1jreiaJ4I/bJ+GMPg3T4NLTxB4Q8R2Wow2kSwxtbaXPpslkXRABiJppFjOPlDkDg4oA+y6KKKACiiigAooooA//9L9/KKKKACiiigAooooAKKKKACiiigArzr4pfDHw78W/CUnhHxFLc2iLcW17a3ljIIbyxvbOVZ7e6tpSrBJYpFBBKsp5VlZSQfRaKAPIvhf8H9L+Gt5ruvzazqPinxL4nkgfUtY1ZoDdzrax+XBCFtYbeCOGIFikccSgM7scsxJ9doooAKKKKACiiigAooooAKKKKAOK+JHgTSPij8PvEnw28QTT2+meKdOutMupLVlSdIbuJonaJnV1DhWJUsrDPUHpXHfEH4J6F4+0bwzZx6tqPh7WPBk6XOjazprwrf2cqwNbPjzopYZElhdkljkiZHB+7kKR7NRQB5r8LvhboHwo0K80jRrm71O61W+n1PUtR1B0lvb++uSPMnneNI03bVVFVEVFRVVVAAFelUUUAFFFFABRRRQAUUUUAFeR/HL4O6N8evhrqnws8R6vqWi6VrBi+0y6VJDFcPHFIsnlFp4Z0MblQHUody5U8Eg+uUUAfNPhr9mq00vTtY8O+MPiD4p8e+HNc0q40e40fXZtPaxFvcBVZkWysbWRXCAopD4CscDOCNX4bfs9aP8P/Etr4v1XxTrnjbVtK05tI0ufXZraVtOsHZGkigFtb24LyGOMSTS75nCKGcgYr6BooAKKKKACiiigAooooAKKKKACvkHSv2M/AOl6hplkPEmv3PgjQ9WOuaf4RluLc6LbX3nm5QgLbi6eGOc+ZHBJcNGrfwkcV9fUUAfL3iv9lLwV4s8Ra/qE+v61Y+HfF95b6hr/hu1mt10jVbu3ES+ZOr273CCVIUW4SGaNJgo3g/Nu+oAAoAAwB2paKACiiigAooooAKKKKACiiigDjvHXgbQviD4R1/wbriNHa+IrC6064mhCCdIruJoXaNnVwHVWJUlSAcZBHFeaeKf2e/Dmv6D4K0/Rtb1Twxq/wAPYxFo2s6a9sL6CNoBbzI6zwTW8qToq+ajwlSwDAKQCPfKKAPO/hh8MvDvwn8MN4Z8PSXF39ourm/vL29kE15fXt5IZZ7m4kVUDyOx7KAFAVQFUAeiUUUAFFFFABRRRQAUUUUAFeafFr4U+F/jL4Mm8FeK2ubeAz295bXdlL5F5ZXlnKs1vc28uG2SxSKGUlSOzAgkH0uigD5j079lXwLcWXi//hY2rap8QdW8caWmiajqesyW63I0yLcY7a3WygtoYER3aXdHGHMp3sxYLjp/ht8CNO8A+J5vHGs+KNa8ceJG09NJg1DXZbaSa109JPNMEItbe2T944VpZGVpJGRSzHaAPdaKACiiigAooooAKKKKAP/T/fyiiigAooooAKKKKACiiigAooooAKKKKACiiigAooooAKKKKACiiigAooooAKKKKACiiigAooooAKKKwk8T+HpPE0vgyPUIW1yCzjv5LMMDMlpLI8UczL1CO8bqpPUq2OhoA3aKKKACiiigAooooAKK8u0T4z/DfxHq1romi6o91d3mqaro0araXQX7fohZb6JpDEETyijAOzBJCP3bPkV6jQAUUUUAFFFFABRRRQAUUUUAFFFFABRRXE+J/iJ4R8HXqaf4gvTBO1hfaoyrFJKUsdNVGuZ38tW2onmIOeWZgqgnigDtqKxvDniHSPFvh7S/Ffh+4+16XrNrBe2k2xo/Mt7lBJE+1wrruRgcMAR0IBqt4U8V6H420G38SeHZzPZXDSoCyNG6SwSNDNFJG4DJJFIjI6MAVZSCMigDoqKKKACiiigAooooAKKKKACiiigAooooAKKKKACiiigAooooAKKKKACiiigAooooA//U/fyiiigAooooAKKKKACiiigAooooAKKKKACiiigAooooAKKKKACiiigAooooAKKKKACiiigAooooAK/Lj46X2p/Cv9o340/GjwzfajNrfhr4T2er2ls93K9kLgXGqW6h7Yt5bQReUJvLI2iQvIPmcmv1Hry7X/gx8NvFHj61+JuuaQbnxDa6dNpBm+0TpDPp84kD21zbLIILiP8AfSFVmjcKzFlweaAPhH4G3vx68P8AxM+GU19a+LG0Txbb3Sa/P4r8SaJqNtfsbJrmG70u1t7+aWFklUZitoxH5DksuVDV5H4Ds/jHqXwi/Zz+Ic3xe8Vf258VNZh0HWi98JLc6Zc2d9P/AKPBIjJFdJHaKFuQDLvZnZjwB+kXw6/Zn+DPwq1y38ReDNFnhvrCCW1sTd6jfX8en205Uyw2UV3PLHaxuVGVhVARx93iug0z4GfC3RvDfgrwjpuieTpPw7u47/QoPtNy32O5ihmgR97Sl5cR3Eq4lZ1+bJGQpAB+e/ijxB8RtCtvEHwZ0n4h63ZQaP8AFnw34ftNauLw3GqR6XrWn2tzLbNcShjLtedxG0oc5K7t20Vu/Fnx98Q/2fbz4o/DfwV4u1LUbBdE8L6hYajrNw2qXWg3Ov6y+jXLfaLgtJIixAXMSylwjq3/ACzOK+ivjx+y74d+Jtpb2+h6bbr/AG74y0TxD4m+0XNwovLfTYltpPL2lvLk+zxoiCPyxld2Q2WPqfh/9nz4R+HfDPiPwlDoZ1Kw8Xrs1ltVurnVbnUEEflKtxdX0s08ionyopfCc7QCTQB4VoGleJvgl+0p4J+HGkeMNc8V+GvHehazPfWuv6hJqdxaXejtatHeQyzZeNJhcNG8akRbtpVBjjd+KA134jftHaB8FJvEmq+GPDdv4XvPEMv9i3j6dd392t5DaRxtcxESiK3Vy7IhUMzpvLKNteufDn4B/C/4V6tca/4S0+6fVrm2SyN7qWo32rXUdnG29LaGa/nneKBTz5cZVSQCQSAa1PiP8HPAHxWbTLjxjZXDXuitK1le2F9d6ZfW3nqFmWO7sZYZ1SVQBIgfawAyDgYAPzp/Zz1XxT4V8c/D3wZD4mutTtdR+InxPg1OcuEGqtafaHSa4SILGzGQeZgKFDnKgDFfT37R6+I9d+MXwT+Hel+LtT8KaT4ovNcTU/7LumtJ7yG0sPtCwLIvKEsv31w6ruKMrYYeteDv2c/gx8P38Pv4P8Nrpn/CK3mo3+mKlzcstvc6shjvHCvKwYSKxG1gVX+AKa4z47/AFfjX8RPhfq+rKr+H/CFzqtxfCO7uLK9WS5tPKtZLSa1KSpJHMFbcsiFQMgnpQB8Y/E34r/Fz4faX4n+CHhLW9a8QRxfEjQfCtlqsd3bf24um6zpaapPZRX99IkX2pHzbRTztuVZUyxkArP8AGPjD9oX4cfC741aXA3iLwvY6douj6job+Itf07WNc0++mvfs9wPNs727uTazIFZDOcbhKinHFfol/wAM6fBlvhtefCW48Npc+GtRuGvLmKee4muZ7xpBKbuS8eRrprneoYTmXzQQMMMDGfp/7MXwVsPCPiHwU2iT3un+Lfs/9ry3uo315fX32QgwCa9nne6IjI+RfNAUZAABIIB8x618LvFlh8evAfwNh+KvjKTw/qfhvxFq+qzvq7i/u5orrTo41W4RVaBUeTcnlBCilo1IR2U+S/D3VfivpHw8+G/xk1z4k+INd1ab4iQeDntbi6A0+fRxrc2iFbi2RQktwyp5xuHzLvwNwXIP6i3PgbwteeN9P+I9zZb/ABFpdhc6ZbXXmSDZaXkkUs8flhvLO94IzuZSw24BAJB5OD4GfCy28L6X4Mg0Tbo2ja2PEVpB9puT5eqrfNqQuN5l3t/pTtJsZjHzt27MLQB+YXxw+Jvjm10jxz8Z/hz4g8d6ufDPiPy4NcW8ttK8IW0VvqMdm+nJpr3Re/VCGgeb7MTJJlw4HFeh+PLP4jeJNN/aj+IkPxL8TaNN8LL6+n8O2en6gYLO2msdCs7/ABNEFInikkIBhkLRAFyqB3LV9b+Iv2O/2efFkus/8JD4buLuz165nvbqwOq6kmnG9uWLy3cdklytvFcsx3edHGsgb5lYEkn1CT4PfDmXSPHGhSaTusfiQ076/Gbi4/01rm0SxlO7zN0W63jRP3RTGNwwxLUAfnf4q+IPxh+MXxo1PwpY6d4wvtI8M+GPD99Fa+DNb07QW+261BJPLeXL3t3bSTqpURxRjfCpRvMXLDdq+Eb/AONHxk8WfBXwX8SPGWp+G5tW8Fa9e+IF8O6nbx/2hPp2o2VvBKLrT5JoUeQMJGe2kBXc8asqsy19neMv2Zvgz47vNJ1HXdGuIr3RrBdKgubDUr7TrhtOXpaTy2c8Lzwdf3crOvLHGWbPZ6N8JPh14d1nw9r2haJFYXnhXSZdC0vyHkSK102ZoXeBIQ3lkFreIhmUsNuAQC2QD4GsPFsdr8ANXm+J3jLxZqep+CfGfiHwpoa6Rq01lrXiCaDUJLbT7SR7cobmdlVV3sPlAaRuAzVf1XQPH/wk+EvgX4ffEXx94x1zxr43124vbnS/D1w17q90i2zyvpVjqN3cRG0s7NVjaW4aUM+1sMvmkD6f8S/sk/ATxZcWd5q2g3cdzp+qatrNvNZazqlhLFqGuOHv5lktLuJszEfdztQEqgVWIM7/ALKvwYk0S20N7PV3WxvjqVpdyeItZl1GzuzEYC9tfSXjXUAaMlWSOVUYE7lNAHkn7GXibxxdav8AFr4f+MZ9YaHwdrtpFYW/iDUIdW1SzgvdOt7pree9hklWba7sV/eOVDbCxIrH1a/OveP/ANrG6vnMlx4d8Oado1qrHPlWjaNPqDFB0Akmun3Y5YoM/dGPqn4afBP4ZfB+bWbj4d6OdKm8QyQzai5ubi5e6mgUos0rXEkhaVgT5kn35D80jM3NclqfwfZvjFrni+2iiufDXxC0D+xvE1o0jRu8tlvFlcRFcN80NxPBLhlOPKZfumgD44+DWh+MPhQv7LOtW/jvXdZg+IdhFpes6bfXfnaaYz4flv7f7La7RHbfZ5IEVTGoZ0yJCxJJ+mfgTfmy+Of7QHge0cnTdN1zSdThjzlIZ9X0m3luUXPTfLGZmA43Sk9Sa9pX4S/D5LfwTarpWIvhyUOgjz5/9DKWj2K8+ZmXFvIyfvd/Xd94BhzHwR+HGqeCbHxJ4k8WGJ/FfjrWLjWtVMLb44Sypb2lrG+AWW2tIYYt3RnDuAN2KAPbaKKKACiiigAooooAKKKKACiiigAooooAKKKKACiiigAooooAKKKKACiiigAooooA/9X9/KKKKACiiigAooooAKKKKACiiigAooooAKKKKACiiigAooooAKKKKACiiigAooooAKKKKACiiigAooooAKKKKACiiigAooooAKKKKACiiigAooooAKKKKACiiigAooooAKKKKACiiigAooooAKKKKACiiigAooooAKKKKACiiigAooooAKKKKACiiigAooooAKKKKACiiigD/9b9/KKKKACiiigAooooAKKKKACiiigAooooAKKKKACiiigAooooAKKKKACiiigAooooAKKKKACiiigAooooAKKKKACiiigAooooAKKKKACiiigAooooAKKKKACiiigAooooAKKKKACiiigAooooAKKKKACiiigAooooAKKKKACiiigAooooAKKKKACiiigAooooAKKKKACiiigD/9k=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5" name="AutoShape 2" descr="data:image/jpeg;filename=90th-percentile.jpeg;base64,/9j/4AAQSkZJRgABAQAASABIAAD/4QBARXhpZgAATU0AKgAAAAgAAYdpAAQAAAABAAAAGgAAAAAAAqACAAQAAAABAAACYKADAAQAAAABAAAB8gAAAAD/7QA4UGhvdG9zaG9wIDMuMAA4QklNBAQAAAAAAAA4QklNBCUAAAAAABDUHYzZjwCyBOmACZjs+EJ+/+IH6ElDQ19QUk9GSUxFAAEBAAAH2GFwcGwCIAAAbW50clJHQiBYWVogB9kAAgAZAAsAGgALYWNzcEFQUEwAAAAAYXBwbAAAAAAAAAAAAAAAAAAAAAAAAPbWAAEAAAAA0y1hcHBsAAAAAAAAAAAAAAAAAAAAAAAAAAAAAAAAAAAAAAAAAAAAAAAAAAAAAAAAAAAAAAALZGVzYwAAAQgAAABvZHNjbQAAAXgAAAWcY3BydAAABxQAAAA4d3RwdAAAB0wAAAAUclhZWgAAB2AAAAAUZ1hZWgAAB3QAAAAUYlhZWgAAB4gAAAAUclRSQwAAB5wAAAAOY2hhZAAAB6wAAAAsYlRSQwAAB5wAAAAOZ1RSQwAAB5wAAAAOZGVzYwAAAAAAAAAUR2VuZXJpYyBSR0IgUHJvZmlsZQAAAAAAAAAAAAAAFEdlbmVyaWMgUkdCIFByb2ZpbGUAAAAAAAAAAAAAAAAAAAAAAAAAAAAAAAAAAAAAAAAAAAAAAAAAAAAAAAAAAAAAAAAAAG1sdWMAAAAAAAAAHwAAAAxza1NLAAAAKAAAAYRkYURLAAAALgAAAaxjYUVTAAAAJAAAAdp2aVZOAAAAJAAAAf5wdEJSAAAAJgAAAiJ1a1VBAAAAKgAAAkhmckZVAAAAKAAAAnJodUhVAAAAKAAAApp6aFRXAAAAFgAAAsJuYk5PAAAAJgAAAthjc0NaAAAAIgAAAv5oZUlMAAAAHgAAAyBpdElUAAAAKAAAAz5yb1JPAAAAJAAAA2ZkZURFAAAALAAAA4prb0tSAAAAFgAAA7ZzdlNFAAAAJgAAAth6aENOAAAAFgAAA8xqYUpQAAAAGgAAA+JlbEdSAAAAIgAAA/xwdFBPAAAAJgAABB5ubE5MAAAAKAAABERlc0VTAAAAJgAABB50aFRIAAAAJAAABGx0clRSAAAAIgAABJBmaUZJAAAAKAAABLJockhSAAAAKAAABNpwbFBMAAAALAAABQJydVJVAAAAIgAABS5hckVHAAAAJgAABVBlblVTAAAAJgAABXYAVgFhAGUAbwBiAGUAYwBuAP0AIABSAEcAQgAgAHAAcgBvAGYAaQBsAEcAZQBuAGUAcgBlAGwAIABSAEcAQgAtAGIAZQBzAGsAcgBpAHYAZQBsAHMAZQBQAGUAcgBmAGkAbAAgAFIARwBCACAAZwBlAG4A6AByAGkAYwBDHqUAdQAgAGgA7ABuAGgAIABSAEcAQgAgAEMAaAB1AG4AZwBQAGUAcgBmAGkAbAAgAFIARwBCACAARwBlAG4A6QByAGkAYwBvBBcEMAQzBDAEOwRMBD0EOAQ5ACAEPwRABD4ERAQwBDkEOwAgAFIARwBCAFAAcgBvAGYAaQBsACAAZwDpAG4A6QByAGkAcQB1AGUAIABSAFYAQgDBAGwAdABhAGwA4QBuAG8AcwAgAFIARwBCACAAcAByAG8AZgBpAGyQGnUoACAAUgBHAEIAIIJyX2ljz4/wAEcAZQBuAGUAcgBpAHMAawAgAFIARwBCAC0AcAByAG8AZgBpAGwATwBiAGUAYwBuAP0AIABSAEcAQgAgAHAAcgBvAGYAaQBsBeQF6AXVBeQF2QXcACAAUgBHAEIAIAXbBdwF3AXZAFAAcgBvAGYAaQBsAG8AIABSAEcAQgAgAGcAZQBuAGUAcgBpAGMAbwBQAHIAbwBmAGkAbAAgAFIARwBCACAAZwBlAG4AZQByAGkAYwBBAGwAbABnAGUAbQBlAGkAbgBlAHMAIABSAEcAQgAtAFAAcgBvAGYAaQBsx3y8GAAgAFIARwBCACDVBLhc0wzHfGZukBoAIABSAEcAQgAgY8+P8GWHTvZOAIIsACAAUgBHAEIAIDDXMO0w1TChMKQw6wOTA7UDvQO5A7oDzAAgA8ADwQO/A8YDrwO7ACAAUgBHAEIAUABlAHIAZgBpAGwAIABSAEcAQgAgAGcAZQBuAOkAcgBpAGMAbwBBAGwAZwBlAG0AZQBlAG4AIABSAEcAQgAtAHAAcgBvAGYAaQBlAGwOQg4bDiMORA4fDiUOTAAgAFIARwBCACAOFw4xDkgOJw5EDhsARwBlAG4AZQBsACAAUgBHAEIAIABQAHIAbwBmAGkAbABpAFkAbABlAGkAbgBlAG4AIABSAEcAQgAtAHAAcgBvAGYAaQBpAGwAaQBHAGUAbgBlAHIAaQENAGsAaQAgAFIARwBCACAAcAByAG8AZgBpAGwAVQBuAGkAdwBlAHIAcwBhAGwAbgB5ACAAcAByAG8AZgBpAGwAIABSAEcAQgQeBDEESQQ4BDkAIAQ/BEAEPgREBDgEOwRMACAAUgBHAEIGRQZEBkEAIAYqBjkGMQZKBkEAIABSAEcAQgAgBicGRAY5BicGRQBHAGUAbgBlAHIAaQBjACAAUgBHAEIAIABQAHIAbwBmAGkAbABldGV4dAAAAABDb3B5cmlnaHQgMjAwNyBBcHBsZSBJbmMuLCBhbGwgcmlnaHRzIHJlc2VydmVkLgBYWVogAAAAAAAA81IAAQAAAAEWz1hZWiAAAAAAAAB0TQAAPe4AAAPQWFlaIAAAAAAAAFp1AACscwAAFzRYWVogAAAAAAAAKBoAABWfAAC4NmN1cnYAAAAAAAAAAQHNAABzZjMyAAAAAAABDEIAAAXe///zJgAAB5IAAP2R///7ov///aMAAAPcAADAbP/AABEIAfICYAMBIgACEQEDEQH/xAAfAAABBQEBAQEBAQAAAAAAAAAAAQIDBAUGBwgJCgv/xAC1EAACAQMDAgQDBQUEBAAAAX0BAgMABBEFEiExQQYTUWEHInEUMoGRoQgjQrHBFVLR8CQzYnKCCQoWFxgZGiUmJygpKjQ1Njc4OTpDREVGR0hJSlNUVVZXWFlaY2RlZmdoaWpzdHV2d3h5eoOEhYaHiImKkpOUlZaXmJmaoqOkpaanqKmqsrO0tba3uLm6wsPExcbHyMnK0tPU1dbX2Nna4eLj5OXm5+jp6vHy8/T19vf4+fr/xAAfAQADAQEBAQEBAQEBAAAAAAAAAQIDBAUGBwgJCgv/xAC1EQACAQIEBAMEBwUEBAABAncAAQIDEQQFITEGEkFRB2FxEyIygQgUQpGhscEJIzNS8BVictEKFiQ04SXxFxgZGiYnKCkqNTY3ODk6Q0RFRkdISUpTVFVWV1hZWmNkZWZnaGlqc3R1dnd4eXqCg4SFhoeIiYqSk5SVlpeYmZqio6Slpqeoqaqys7S1tre4ubrCw8TFxsfIycrS09TV1tfY2dri4+Tl5ufo6ery8/T19vf4+fr/2wBDAAICAgICAgMCAgMFAwMDBQYFBQUFBggGBgYGBggKCAgICAgICgoKCgoKCgoMDAwMDAwODg4ODg8PDw8PDw8PDw//2wBDAQICAgQEBAcEBAcQCwkLEBAQEBAQEBAQEBAQEBAQEBAQEBAQEBAQEBAQEBAQEBAQEBAQEBAQEBAQEBAQEBAQEBD/3QAEACb/2gAMAwEAAhEDEQA/AP38ooooAKKKKACiiigAooooAKKKKACiiigAooooAKKKKACiiigAooooAKKKKACiiigAooooAKKKKACiiigAooooAKKKKACiiigAooooAKKKKACiiigAooooAKKKKACiiigAooooAKKKKACiiigAooooAKKKKACiiigAooooAKKKKACiiigAooooAKKKKACiiigAooooAKKKKAP/0P38ooooAKKKKACiiigAooooAKKKKACiiigAooooAKKKKACiiigAooooAKKKKACiiigAooooAKKKKACiiigAooooAKKKKACiiigAooooAKKKKACiiigAooooAKKKKACiiigAooooAKKKKACiiigAooooAKKKKACiiigAooooAKKKKACiiigAooooAKKKKACiiigAooooAKKKKAP/0f38ooooAKKKKACiiigAooooAKKKKACiiigAooooAKKKKACiiigAooooAKKKKACiiigAooooAKKKKACiiigAooooAKKKKACiiigAooooAKKKKACiiigAooooAKKKKACiiigAooooAKKKKACiiigAooooAKKKKACiiigAooooAKKKKACiiigAooooAKKKKACiiigAooooAKKKKAP/0v38ooooAKKKKACiiigAooooAKKKKACiiigAooooAKKKKACiiigAooooAKKKKACiiigAooooAKKKKACiiigAooooAKKKKACiiigAooooAKKKKACiiigAooooAKKKKACiiigAooooAKKKKACiiigAooooAKKKKACiiigAooooAKKKKACiiigAooooAKKKKACiiigAooooAKKKKAP/0/38ooooAKKKKACiiigAooooAKKK5rxh4w8PeAvDt14r8VXRs9MsjGJJFiknctNIsUaJFCrySO8jqiIiszMQACTQB0t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OmoftWfBXSbC51XVb3WLKysonmnnn8Oa3FFDFGpZ5JHayCqqqCWYkAAZPFfQ8Usc8STwsHjkAZWHIIIyCPrQBJRRRQAUUUUAf/U/fyiiigAooooAK+Q/wBq7xNe6BH4Otte8Van4E+HmoXl0niLXdIDR3NtshzZxPdLHIbOCaXIkuAFIKogdN+a+vKCM8GgD8ntX8Z/Bfwolle/sz/HjxB44+IEl1bDT9BTxLceKYNTaSZElhurWdrkQxNGW3z5iMI/ebhtwf1hrh/E/hC8v/D97pvgfUx4O1S7khcajaWlvNKgjmSSQGOZGjbzUVoyWBIDFhhgDXcUAFfP/wC05/ySST/sOeGP/T7Y16V438MeIvFFlb23hzxfqHg+WGQu8+nQWE7yrjGxhf21ygGecqqtnvjivif9rD4f/FDw58E77V/+FxeINRMWseG0WK40/QRHvm1uxjVz5OmRvmMsHUbsFlAYMuVIB+h1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yH7SP/Ju/wAUv+xV1v8A9IZq9R8Pf8gDTf8Ar2h/9AFfL3xL8EeNvB/7PPxiPjD4h6p47F34V1byBqNnplqLXZY3G8x/2daWu7zNwz5m7G0bcZOfqHw9/wAgDTf+vaH/ANAFAGvRRRQAUUUUAf/V/fyiiigAooooAK+aP2of2ZfBv7TXgm10PX4beLW9DuFvdHvriE3EdtcKyM6Swhk823nVBHNGSNy8ghlVh9L0UAfKFj+w3+yXYzW97D8LdFiurdkkV0ib5ZEIIK5bsRxX1fRRQAV8p/tq/wDJveo/9hzwp/6kOn19WV8p/tq/8m96j/2HPCn/AKkOn0AfVlFFFABRRRQAUUUUAFFFFABRRRQAUUUUAFFFFABRRRQAUUUUAFFFFABRRRQAUUUUAFFFcP4x+J3w2+HkIuPiB4s0nwzEcYfU7+3slOeBzO6DntQB3FFfK3iH9t/9kzw48MEvxQ0bVri5YJFBosra3cOzHACw6atzIT9F4HPSo9c/a68IWFrFceGvAPxB8WNcbBEmneDdYh37yAD5uoW9pCF5yWaQKACSaAPq2ivlHVvjv8c7rTYbrwH+zv4kvbicqFXWtX0DSIkywBMhjv7yZQBknEJbjhTmm61rH7cOqwwnwv4U+HvhxpQu86jruq6q0WSNx8uDTbJXKjPyiUAnHzgc0AfWFFfLsngv9r7WLW0/tH4p+FdBmVla4XSvCVzMWUH5lWW91iUcjo3k8ehpmnfAj4yzaabLxZ+0N4rvZnXDSafpnhzTuc9V/wCJVM68ej5757UAfUtFfIJ/Zn8EeH2fVPiH8WPHesxtGUc6l4xvdMtyFBJYx6ZJYRggZJwAMDmvMLv9nT9g7VtdWa90Gbx7qVsnyedfa54qWNXO7A3z3kaFiORwTjmuLE5lhqL5a1SMX5tL8zhxOZ4ai+WtUjF+bS/M+8dc8T+GvDMH2rxJq1ppMPXfdzxwL+cjKK8iuP2qP2YbS4ltLv4v+D4Z4XZJI38Qaero6nDKymfIIPBB6V45a/BH9nC4tmTw3+zDpd7HCQqvd+HdHst4wMn/AE0pOcdMsnP05r1fRvDOt6La/avDfww8LeGWhB8ovdpE0S5Jyy2tiyr1yQshGc8nrXMs6oP4VJ+kJtffy2/E5453Ql8Ck/SE2n6Plt+Jnah+2Z+yZpgzc/GDwq/OP3Or2s/r/wA8nf0/zkVzEv7eX7KIv30vTvHB1m6iYo8ek6XqWqlGGeG+xWs237p6+h9K6TUvirPoCG18YfFPwPoV+IhI9v5ZeRQf7ok1GN3HBAPljPp2ri9N+NGk+JLh49J+J+p6ybdijHw54TubqFyOSFl+y3qMR6q+PWuWfEEU0nTf301+DmmfRYfIs7rU/bUcsryhvdQVv/SjurL9rD4Q6kCdOt/Fd0B18rwT4nfHOP4dMPcGi6/al8C2+7yvCvju5wcDy/A3iMZ9xvsF/WuNvPE13qkK3aW/xO1oOwTyIrGHSW5DLk7o7AgA8/e9D0q9fWniB7Yw2/wu8bairL0u/FdvFk+4XWXH6fhS/titK7hS082//bYz/M2XDOct2lQhT8qlanTf3Ns1G/as8PM8Udn8O/iDdPMwQAeENUhAyu7LNPDGqjtkkc8dc1JqP7SuqWUAntPg14+1AEx8RadZRHDqGyRcX0ONucNnofzrnrPwP4wvojFf/CDRUtoi2z+1vFVzcybCerYsbkAkYJG8gdM1zuoW1lpB8uXwl8KdO3MoVbvWDI23kt8z6ahJxjAx+PHPThsTj6ztSw/N6c7/APcZL4bzWMuWp7Bef1mm/wAkzrbr9qu+spUiuvg94yhLqpzLL4dhALfwky60gyDx6emaqTftdW8LNHJ8NtcjlXqkut+DoyPqG8QZH5V5lbePvDemxW+pr41+Cfh6GVFUtG8dwpkDNkJL9qtQwAzgbc5zW3afHbw2qSi1+M/w3DRHDNp2jzXSj23x6sQeox9a9elw7xHVV4YGf/gub/8AkSKmR1Y/xMfh4v1qT/GMLfcad3+2ZfQHEPwt1OXnj/io/CWT6cJrT1gal+2t42htZZdG+CWr6hOjbREuu6E7H5d2T9nvJzjHYKx9qtyfGO9uradH+MsrJuBWXQ/A19KwABYiMut6j5HGQren3q0LXx9qtyYrex8Z/E/WnmVm3W/gmOwjAHT95faJCmfoxJrV8JcTdcJOK7uk0vvdRIVTI7K8c1w7/wC4df8A+RRmw/tSftEahI50v4DloAY9jT6tqCsVZNzllh0OcDa3yjDHd14rZtv2gf2n7y5+zW3wNsh8pfdLruqQqBkYBL+HgM89ASevpWVbv8SNXluXi0T4t6nE26JftV94Z0mFhux5i+XcW1woxyPk3Y/hz0iXwd8Ybu/Sy0nwL4pW1gRmafXPiPcWSu7k4VBpjX0jYxyX2BQRtDcgUuEc9k7SnRjbe9SlF/c6r/z8hvK8NFL2mYp/4KE3/wClzj+Ru3vxn/bGdtmlfArR3yPvN4ouNv5SaRCazrb4lft8XPlCT4P+GLYGVRI/9vvIVi43FUaOLc2M4BYD3p+ofBn4xatuhu/C+leQ4YN5/wAR/Fl3njgFTaRAgnGeeOuD0qun7LnjjVrqSfWbbwJaRyRRxYn0nVdcm2R8hDNc6pbAjcWOdncZBNL/AFRx8da+NpxX+OMvwhTqMUMsy1/Fjq9/KhS/WqaN54v/AG5poVEPh3wnoknmTFnu0a6jEQH7ofu9UhbdnBY8jggAcGubn8f/ALZVjaPe6z4u+FmkRR7mkN7Z3cYjQHguy626jPXrgetdJJ+ybr0qvELn4f2ybGCGD4fwlwxHylmn1Gbdg84wM+tbVp+yfPYymXS/FtropYYZtL8K+H7d2OVIy0tlP0we38R9sJ8KTdv+FWC+U3/7rImOW5dHV4vES8uShG/zvK33M8ol+Nfx4a3d7r41fBqDaMg2v2ov16YfUZu3cKfp6S6b8afHU6yS33xq0TUDvSEDQPDl3qUaSEM239ykzHcBnOeOB3yfoeD9naWWVpdd+Jni/UEJjIht7210eFTH0wuj2tkSDwCGLZx9cvvv2U/gxriQxeLLXWPFEMJRjBrfiLWdUtpChDKZba7vJIJAGAOGjIzzjpVf6sYNNLEZnOXfkpXX41KL/BFRoZU23OnXkv8Ar/CP/pOHf5nztrviz4m3EFvf2nxo8W2UaRjK2Pw6Zo5c8hy13p55PbaVX2rhY/2i7/SJVfUvjNr17FHhZFm0nwvppUllj/eC8lgdG3lgcqACrAgEYP3DB+zN+zjbIiQ/CvwqojIZf+JJYkhh0OTDnPv1ru9I+HHw88P2kNhoPhfS9NtrcBYorayghjRR0CqiAAD2qf7AylL3q9eXo3D86lT8gVHKo/BhZv8AxYio/wD0hU/zPzq1b9qXwHJaNcX3xJ1uYMGytrr3g2Bjnj5Vt79nBHQYGe/JGa429+Kul6uk4trj4pvEfl8yLW5CrYYDEf8AZsNy5PLf6sH7v0r9d4444Y1iiUIiABVUYAA6AAU+n/ZOS2ty4j/woX60WKE8Gk08HB+tTEv/AN2D8n/DfjHxfYjy7Tw38RtRt1y6vf6r4xYsgzgkjQMkkHOAxPp0Fat/rXj3WJ5Wsfg/rOqzOwQG6v8AxMvBDbi0l5bWII+UAYznP0r9S6KmOUZHHbCyk/784v77Uot/eCeXp80cuo/NVZf+l1ZH4sfFDwV8Ql+HPifVr74NSadDYaRdzT3kqPMsKx2jvJIhuNfLYjYH79tL2PlyDIb9kPD3/IA03/r2h/8AQBXl37SP/Ju/xS/7FXW//SGavUfD3/IA03/r2h/9AFKVDBw/3TDxpd7OTv2vdv8AC25nXqwnbkowh/ghGF/XlSb8r3sa9FFFSYBRRRQB/9b9/KKKKACiiigAooooAKKKKACvlP8AbV/5N71H/sOeFP8A1IdPr6sr5T/bUJH7Pmo4/wCg54U/9SHT6APpXUvEGg6M6RavqVtYvIMqs8yRFgO4DEZqzLqem29h/ak93FHZbVfz2kURbWxtbeTtwcjBzzXGeLvhL8KviDfQ6n498GaL4kvLePyYptT062vJY4sltivMjELkk4Bxkk1tah4I8Gat4VXwLqmgafeeG0hht10ua1iksRDblTDGLdlMWyMouxduF2jGMCuzkocsHzu/2vdVkvJ82vo1H1JvLXQ1dN1nR9ZR5NIvoL5YyA5glWUKT0BKk4qtF4m8OT3/APZcGq2kl7uZPIWeMy71zuXYDuyMHIxxWN4O+G3w7+HaXUfw/wDC2leGVvyhuBpljBZCYx52GQQIm7bubbnOMnHWsSy+CPwY0zxEvi/TvAPh+111J2uV1CLSrRLsTuSWlE6xiTeSSS27JJPNV7PDc0/flZfD7q1fmuf3fVOXoK8tNDuNS8QaDozpFq+pW1i8gyqzzJEWA7gMRmrMup6bb2H9qT3cUdltV/PaRRFtbG1t5O3ByMHPNcZ4u+Evwq+IN9Dqfj3wZoviS8t4/Jim1PTra8ljiyW2K8yMQuSTgHGSTW1qHgjwZq3hVfAuqaBp954bSGG3XS5rWKSxENuVMMYt2UxbIyi7F24XaMYwKnkocsHzu/2vdVkvJ82vo1H1HeWuhq6brOj6yjyaRfQXyxkBzBKsoUnoCVJxVaLxN4cnv/7Lg1W0kvdzJ5CzxmXeudy7Ad2Rg5GOKxvB3w2+Hfw7S6j+H/hbSvDK35Q3A0yxgshMY87DIIETdt3NtznGTjrWJZfBH4MaZ4iXxfp3gHw/a66k7XK6hFpVol2J3JLSidYxJvJJJbdkknmq9nhuafvysvh91avzXP7vqnL0FeWmh3GpeINB0Z0i1fUraxeQZVZ5kiLAdwGIzVmXU9Nt7D+1J7uKOy2q/ntIoi2tja28nbg5GDnmuM8XfCX4VfEG+h1Px74M0XxJeW8fkxTanp1teSxxZLbFeZGIXJJwDjJJra1DwR4M1bwqvgXVNA0+88NpDDbrpc1rFJYiG3KmGMW7KYtkZRdi7cLtGMYFTyUOWD53f7XuqyXk+bX0aj6jvLXQ1dN1nR9ZR5NIvoL5YyA5glWUKT0BKk4qtF4m8OT3/wDZcGq2kl7uZPIWeMy71zuXYDuyMHIxxWN4O+G3w7+HaXUfw/8AC2leGVvyhuBpljBZCYx52GQQIm7bubbnOMnHWsSy+CPwY0zxEvi/TvAPh+111J2uV1CLSrRLsTuSWlE6xiTeSSS27JJPNV7PDc0/flZfD7q1fmuf3fVOXoK8tNDuNS8QaDozpFq+pW1i8gyqzzJEWA7gMRmrMup6bb2H9qT3cUdltV/PaRRFtbG1t5O3ByMHPNcZ4u+Evwq+IN9Dqfj3wZoviS8t4/Jim1PTra8ljiyW2K8yMQuSTgHGSTW1qHgjwZq3hVfAuqaBp954bSGG3XS5rWKSxENuVMMYt2UxbIyi7F24XaMYwKnkocsHzu/2vdVkvJ82vo1H1HeWuhq6brOj6yjyaRfQXyxkBzBKsoUnoCVJxVaLxN4cnv8A+y4NVtJL3cyeQs8Zl3rncuwHdkYORjisbwd8Nvh38O0uo/h/4W0rwyt+UNwNMsYLITGPOwyCBE3bdzbc5xk4618mal4//ZK0X4jXFn8Kfh3YfEX4laddLLcJ4P0KzvLqyup5ZY2kvNV2xWVnKJI5PMFxdxyjrtORmvZ4bmn78rL4fdWr81z+76py9BXlpofaGpeINB0Z0i1fUraxeQZVZ5kiLAdwGIzVmXU9Nt7D+1J7uKOy2q/ntIoi2tja28nbg5GDnmvhjxT8NPj3+0Be2Wr+NPhz8OvAsIs5oRN4hsh42123JcmFVRVsrOEDLMyrc3KbjxnnO637FOkeK9C0zw78Z/iR4q8caRY2UNlJosNzb+HtAkWAoYwNP0SCzwkZRfLR5ZNmBg8A1PJQ5YPnd/te6rJeT5tfRqPqO8tdD6R8RfGP4ReELIan4s8caHotmWCia91O1toyx6DfLIoz7Zrx4/tq/s13HiJ/Cvh7xVN4q1JFV9nhzSdT1+Mh87ds2l2tzEScHgPmsz4c/sZfBD4b+PdQ8QaN4K0R9Hj07TbbSYrq2F9d2V1bSXrXc4uLsSy7rhJ4UZ/MLMIgGOFWvZYvg/8AA/w3rZ8dw+CfDul6xDK9ydUXTbOC5SZ8l5ftAjDh2ySzbsnJyaco4VOd6krJaPlWvr7/ALq805ehLk0ru3nqeJxftcXWq3d5ZeGvg347uWt9wim1OysPDsE5UA5T+2r6ymK8gbhEe4wSCKnT4j/tfa/4bm1fTvhh4S8Hs3zQN4g8WzXBEbfcaWPTtMlhyeCQt0RzgMetdV481P8AZX8a6lY3Hjmx8OeNdSCmC23afDrtyicuUURRXDoucnGAM+9bF7rXg3xHoX/CurT4aah4g8Mx28MQsptIgtdL8mHaYYlh1JrZCsexSqqhC4GOgryP7ayy0VHEc0r+8opSa9LSbbtrZqPr1PKefYS7jGrGT7RfM/ujdnmf/CK/teePdHWNvjJ4T8J3CS/vn8M+Gnv5VTcGCifUtRmi3FQVybXoSQM4IXUvgJrfi+O10XxX+0Z42u7qFwJodKu9F0Uyshyyf8S7TobhQcYIE24DOGFd74N0C/8AA8lxa/DL4PaL4Ptr8RtctHcWenCV1B2700+3n37MkZJ4yccc1gab8B7seJJvGMfhjwH4Y1w3DXMWoWGgLeaissnLym7c2x8xyWy2zJzznmq/tPCOU1SVWVvh/d8t3588opLzTl6E/wBs81lSpTk/8Lj+M1FfiY3iP9kH9mvVYre0+Jh1bxPtVfl8ReK9av0lCMGBaC6vmhYBgDjy8AjpXdaT+zJ+yv4YgttX0r4XeELFbRQ8V4NHsA6huAwnaLdzn727nPWsf4g/s3+APH0EWr/GTVR4gewhMRu7+w0dPLhJ3MqytZeZEmcniQEE5BB5rzm71D9jJ7bTfh3NqY8Z29vBFFb6XaT6l4htvJg2rEn2S0NxAETChU8sKuAABxXPUzGMVT5ly3fvc7irK/2bSlzO3R8uul+p7OV5ZnWYOX1DAymlvu2u9+SM9vNn1LJ8RfhfoSLp8nibR7BYFwsP2y3j2qOgCbhgewFc0nx18AXz+T4ba+8QzswRU06wuZlYnpiUosOPUlwBzkjBrxX4SXeg/D/w+ulfDL4I6rHfCBftF1b6TYaBHdyxllUyNezWszdMgtGSAQcc4pbD4YeN7rWbXx34c+Dnw88EeJJZpLqXULwDUNTimmDF5C1nZ2+ZWLHey3Rzk/Me8fWY1HJwqyUbe7+5bd7bN+05Vr1XN3serDgvOJJSxFWlRXVSlDnjdX1j7Tmuv8DPatR+IvjSKaGKw8Dy24mG7fqup2NkoXHPEMl0+c4GNn1IqZpvjFevLdz3nh3w/pjRgo4W51OQFh94yM1lHjkY+Uj6188fGT4D+C/FdhceJ/2qPiBpMdggEFvONL0jSobWNz/qku9SS9uRuZuNlwvOMDdyfLX0r4BeLfDun+HPg/8ADfxH8ZmtrGez0u51I3w8OW6WxWFMXesPHYeWpACfY4pjtU7EI6+zlfBWOx9OFWl7ZwvacpclOEf+4kWltracoa6XMq3DeWUlbFZpOb6KnDTbS7caMkr6O3N3Sex71rfxE8BaFbPZeMfjw91qCSCN7bR/7PNz5jcBVtbW3ubrvwMtjqfWsqLVfC+uTz+HdH8H/ELxekSqTLfXl1plvKw5xjU72xLHjJxEQO3pVb4X/BD48eB/CUnh3w5eeAvhp58UEMjaD4emv7uQwRLH9olupLixhlnZt7Zks2Vc87+cn/DB3wg1fxL/AMJh49v9T8Taq63BlkT7FoYlluwRcSSNoVrp8srSbjnzZJOCR/E270o+HmSRnP69mCcUtFGnKtO9tnzz9lvpdVGtL66GX1PIqS5Y4GVaSur1arlBrvy8sZr0cuqvscb4j8ZaL4At0ttY8I/DL4ZaqqPJbw+Kdetm1AwYZRJ5FvbMXz6LcNu+7nJyLVn8aL3Xruyt7T4rTyW0cCTSW/gbwJqOoRkNuACXbw6nFtJBP3FJwDgA8/RPwa+Avgn4Nah4rvPDGgaTpX9ual9ot2sLSOCSKyW3hiS3d1QMQsiSOBkjLk9S1e8UpZLw7hJeyoxq1FZe8pwpJuyb9yNOVrbfG9j0sLnyw6awGCoUU76Kkp/jVc36WtY/PyCTUPEuqzz6PoXxb8byThd7ane/8Ilp8aFihHlNJpLn+8RHbyMR+ApNN/Z5+I2uahZ6hdeAPAvhyBYHLnX7zVfHV4JHK/uwlybCJABklhNJggADkkfoJRWqx+X0v93wFO/SU+apL58z5H/4Aby4yzl6LGTitrQlyRt/hjZI+T/DH7Pfj/QZXa18f2HhdJXBkHhHwrpmkNIgTaFZr0alnHHPBwMCuqi/Z5gmuvtuvfEbxtq82Ao3a5JYoACp/wBVpqWkZJK5yyk8kfdOK+hqK3hxXjYK1Fxp/wCCnTg/vhGLPn8TOdebqV5OUn1k23+LZ8/S/sz/AAzvcNrV34l1dg+//TPFWuzJncHA8s3vlgZHQLjHB4JFW5P2aPgnMR9q8Om5A6LPe3kydCPuyTMOhI6V7tRQ+MM2/wCgup/4HL/M5/q9P+VfceCR/ss/s3JM1zP8MvD15M2cvd6bBdsckk8zq56kmut0j4J/Bnw+WbQfAWgaaWABNtpdpDkABQDsjHZVH0AHYV6dRWFfifMqq5auKqSXnOT/AFKVGC2SMS08NeHNP2fYNKtLby+F8qCNNuOONoGK26KK8epVlN3m7+paQUUUVmMKKKKACiiigAooooAKKKKACiiigAooooAKKKKAPF/2kf8Ak3f4pf8AYq63/wCkM1eo+Hv+QBpv/XtD/wCgCvLv2kf+Td/il/2Kut/+kM1eo+Hv+QBpv/XtD/6AKANeiiigAooooA//1/38ooooAKKKKACiivD/AIx/GHUPhrc+HfDnhTwneeOPFniuW4TT9LtJ4LQGGzjEtzPNc3LJFFHErKOSSzuqgckgA9wor4Lt/wBsvxhfaPJ8TrP4UXsPww0m8XT9Z1W71GGHUrK4jlW3vWTTRG/nQ2NxuimcTgsUdowyrlvvSgAr5T/bV/5N71H/ALDnhT/1IdPr6sr5T/bV/wCTe9R/7DnhT/1IdPoA+rKKKKACiiigAooooAKKKKACiiigAooooAK+evip+0NofgXXB8OPBOlXHxB+Jt3aTXVp4Y0qSJZ1jjVSs+oXMpEGn2rM6L51ww3bsRJKw2Vyvif4qeN/ip451b4P/s93KWCeHJTbeKPGE1uLm00m4Kbv7O06NyI7vUwGVpd26C0Ujzw8rCA9Z4V8P/Cb9mPwpD4U8PxXNzqGqSTXcv8ArNS17XtQYNJPdXMnzTXM8pBLSuQicICkYVRhicTTowdSrJJLqzDE4qnRg6lWSUV1ZxcvwC8dfF8yXX7Tnij7fpExbb4O8Oyz2OhIhZtqX1yDHeam23buEhhtmIP+i96+iLKz8A/C3wxb6bp0GmeEfDunjy4YYlhsLKAO2dqIuyNMsegAyT61x+Pi74vBB+z+A9P8z/pnqOpyRrJzz/x6wF4x/wBNyCfUVf0T4OfD7SJFvbrTF1zVAY2fUdWP2+9eSIBVcyz7ipG0YCbVHYCvM+v4ir/u1LTvO8fujbmfmmo+TZ5n9oYir/u1Ky/mneP3Rs5PzUlHyZVT4tW2tbv+EB0DU/FKbXK3NvElrZMUcoQtzePCknIPMW8UqS/GzWpIz5GieFrZom373n1a5EhI24C/ZIlAGT95+3HWrPjX40/Cv4eXQ03xb4ltLTUneFFsI2NzqDtcMFiCWcAkuG3EjG2M1yH/AAs34p+K5RH8OPh1Pb2TpcAal4ouf7HiEkTBE22aR3F6yvyR5kMPA6/MDXNODb5a2IbfWMFb8rzX/gR9Ng/D/NsTSjiMRNxpy+03GjTfX3ZTabdukZtvojn9G8N+P9f+KWveE/G/ivV7rRdC0zR762lsgNJiubq/kv47mJntlV2SJbeFlQS7l3/Ozblx6Onwg+D+iQ3GoX/h6wmU5ea51MfbHwO7TXZkbAHq3AryCx0n4nePvHfiT4deOPiJeaXJpGk6TfTQ+F7OHTIR/aj3ke1Lq5N5dsVNo/zK0J+YEc8L6DZ/s0/BOHUpNb1fw1H4k1OaNY5LrXpptZlcJ05v3mCn/dA9qUcopN3+rpvvN8z+TfO/xR0x4K4eo64rEe0l05KcqnbRyrOm11+HmWnVMm1H9oD4EeFpLXRIPFWn3NzJJ9nhsNIDalcB0Unb9msFmkUAKeqADGKon4z+K9aS8XwH8LvEepvbSrEk2ppb6HbSbgCXH26VLrYM8kWx6HAPGfadH0LRPDtkum+H9Pt9MtE+7DaxJDGPoiAAflWrXrKhWas5pLyX6u6/A9ZZjlFBfuMJKbX/AD8qPl3/AJaaptaaW52eDzWP7SXiE3StqvhrwVbyKBCLe2utduUOBlmllewiz148lgMdTnhifBTXdVNjN43+JvijWZLQfPHaXMOi28rHqSumQ282PQNM2Prg12XxD+MHww+FEEE3xC8S2eiy3gY2ttLJuvLsqyqVtbWPdPcNuZRtiR2yQMcivMU+NHxU8X3CJ8KvhNqM1gZJIzqfiq5Xw3bEJgB47Zo7nUWBJ48yziBAJDdM/Q4HgjF4mksQ4P2b+1OShB26JzcYN+S18jF8b4il7mGjCnbbkpx5lpbSbTqffM6mw/Zu+BdlPcXlx4MsNXu7tt81xqyNq1xI3q01808h44+904rU8efFz4MfArRYV8eeJdK8JWdvbO9taSyxxSvBbgAi1tE/ey7eAEiRj0AGcCvOrb4P/GPxytvdfGn4mXFtCEtmk0bwXG+hWRlj3NKsl80k2pSq5KrmKe2BVeUyxr0n4d/A74T/AApuLvUfAnhu2sNT1Bpmu9SkL3ep3Rnk82T7Rf3LS3UwZ/mxJKwyBjoK9Sjk2S4J/vqrqP8Alox5Yvy9pNJp+lKafRnj5lxBmOOt9arSnbbnk5W+Tb/NHj3hH41fGbxv4c01fAnwyv7u5kVkn1jxRMnh7TiVjLCSOBY59QkDPhQPsUaNyQ4GCegtPhh8ffFSJP8AEr4rnSFkhiEmn+DtMg0+FZQQzg3mo/b7l1OMBozAcZ4GePfPDeuQeJtBsdftY2iivoxKqPjcoPY44rbrLCcT06VGCy+hCKsvekvaTkujcqnMlLq3CMPQ8PB0U6UHzuSste+m/wA/M8L8I/s1fBLwbrA8UWXheDVPEfmLOdZ1h5NX1UzIuwOL2+aadDjsjqvoBXsWsy3Nvo99PZZ+0RwStHgbjvCkrgc557VpVU1C8TT7C5v5FLJbRvKQOpCKWIH5V5maZvisZL2mLrSnJK15NtpfO+nkejhaajOKjHrt3MDwLe6rqXgjw9qOvFjqd1p1pLdb0Ebee8KtJuQBQp3E5AAx0wK6qsXw3rcHibw7pXiO2jaKHVbWC7RHxuVZ4xIA2OMgNg4rarzKXwrW51Zhf6xU5o8ru9O2u3y2PM/h5q/ifVNT8bw+IjIYNO16S207fEIgLIWdrIuwhV3r5ryfOdxzkZ4AHplch4V8Y2fiu88RWdpBJC3hzU30yUvjEkiQQ3BdME/LtmA55yDXX16ua83tnzU+R2jov8K1+e/zOCG24UUUV5xYUUUUAFFFFABRRRQAUUUUAFFFFABRRRQAUUUUAFFFFABRRRQAUUUUAFFFFABRRRQB4v8AtI/8m7/FL/sVdb/9IZq9R8Pf8gDTf+vaH/0AV5d+0j/ybv8AFL/sVdb/APSGavUfD3/IA03/AK9of/QBQBr0UUUAFFFFAH//0P38ooooAKKKKACvH/i58FfDfxgg0eTVNT1Xw/q3h+eS407VdEvGsdQtTMhimRJQGBjlQ7XRlIOAcZAI9gr5h/aJ8feLvDureBfAvhfxPY+A08aXl3bz+Ir+CO5W1NrB50dtbxTskJubk5EZlLKFR/kdtooA8k8U/srfCf4WeHZb3UPGnirTvhlDd2F1qfhmGVr+yv73zoY0km2W01+wuJ9sl0qShJXLPJhd9ffNfn74+1f4tfAHQ4PH1x8dl8diO6tYx4f1fTNKifVvtMyQm3sZNOjtpluGD5hx5i7gAy7ckfoFQBxPjfxxb+BrK3vbjR9V1kXMhjEek2Mt9ImBnc6RAlV7ZPGeK+Jv2sPjNY+Jvgtc6JF4S8T6c9xrnhcie/0W5tbZNmvWD/PK6hVztwuerEDqa/Q+vlP9tX/k3vUf+w54U/8AUh0+gD6sooooAKKKKACiiigAooooAKKKKACvmb4ueN/EnivxbB+zz8J72aw8Q6jbLea/rVuoP/CO6PISgkVmyv2+8KtHZIQdoWS4YFYgsne/Gr4lXPwy8GrfaHYf2x4o1y7h0jQNO5AvNVvMiFHI5WCJVee4cf6u3ilk524PkPw08FXejW178NdA1m51jVLi6e/8c+LiFhmvtVnUeZb22ziN9oWNUQ7bO2SOJW8zaRxY3GxoxWl5N2S6t/1q3slds4sdjo0Yq6vJuyXVv+tW9krt6HZ+F4dI8JaBB8F/2d9Jt7LTvDGLCW8YFrDTmOXmyxO+8vCWLyDcSZXLTyByc+gaboHgn4XadqPifV76K3luNsmpazqk6LLK2FQGWeQqqIMAJGu2NeiqM15zffEiw0lJ/hT+z3osHiDXtIVrZhGfL0XR5Q4QnULpT99WLO1vFvuHKsCEzvG3o3wR02+1mDxl8WrxPHfiW1aQ2slzbiPT9OV5FdVsbEtJHEy7EzM7STsVyZMYUeTh6U5z9pO06i6/Yh5R7vo3u+rimkvpMBwXGgoY7PqnLJ6xgledrfZi7ckWnb2k2pSTvCMo+6smP4u+NPiF50PwR8Lm7sMER+IddL2OkyZRGV7WFVN3eL8zDISKMlTtmwQTYHwh8ceKZ3m+KfxE1DULR5fMGl6En9hWAQxeW0MkkLyX0qbiW5ugCcZXAxX0BRXq/UubWtJy/Bfct163PXfFfsPdy2jGkv5rKdT19pJXjLzpqmvI4vwV8OfAfw50/wDszwNoNnosDKiyG2iVJJdgwGmk+/K2OrOzMepOa7SivBPE/wC0n8L9C1q48I6FcXXjTxRbu0T6R4ctZNUuo5UdY2jneL/R7QqzDcbqaFVGSSMGvdynI8Rin7LBUnK3SK0S7vol3bsl1Pl8fmFStUdfE1HKT3cm2383qz1Cw0XwpbeM9Y8QWAj/AOEjv7Kwt78iZmkNpbPctaboixVF3zXG1goL/MCW2DavjDx14J+Huk/29491+w8OaaXEQudRuorWJpCCQgeVlBYgEhQcnHAr5W0b4dftK+M/H2v/ABH1LWdP+E1p4ltNGsnsbGOPXNajtdLlu5dpupgLC3mk+1uGKwXagbQrZUs3rfgn9m/4WeDdfj8bXVlP4q8YoqL/AMJB4gnfVNTBj34MMk+UtR+8YbLVIUwcbcAY97+xsBhrvHYlSkvsUved+zqO0Ev70HV16W1OL2kn8K+//Lf8jnh+0Vf+LYv+LK/DzxB4zWS3huIb+7tj4e0h1nzsIutUEM0qkDcWtracBSD3FNu/hz8fviMzD4hfECPwTo8sc6NpPgyLbdHzGj8vzdavkeU7EVxm2tbR8vkP8or6bopLiWlh3/wn4aMLfal+8n83JcifVONOLXcPYt/G7/h/wfxPKfh38DvhN8KZZ7zwH4YtNN1G7MpudRZWuNSujPIZpDcX05kuZt0h3HzJG7dgMerUUV8/j8xxGKquviqkpze7k22/m9TWMFFWirBRRRXGUZOhWOk6bo9pYaCFGnwRhYNjmRdg6YYkk/XJrWrmfBmhz+GfC2maBcyLNLYwrEzpnaxHcZ5rpq58Jf2ULx5dFp202+Rz4S/soXjyuy07abfIKrXkVtcWc8F7j7PJGyyZO0bCMNk8Y471ZrP1azfUNKvLCNgr3MMkQJ6AupUE/nW8tjso/Gru2u/Yi0Ky0rTdE0/TtBCjTLW3iitQjmRfIRAse1yWLDaBgknPXJrVrmvBmiT+GfB+heHLmRZZtKsLW0d0ztZoIljJXPOCVyM10tTT+FaWNsdb28+WXMrvXvrv89zmfDukeGdKutbm8OiMT6jftc6jslMpN6YYo23gs2xvKSP5BtGMHHJJ6avPfAng688Kaj4wvLueOZfEmtSapEEzmON7W2twj5H3swk8cYIr0KvSzLl9r7tRzVlq/RafLb5HHDbYKKKK4CgooooAKKKKACiiigAooooAKKKKACiiigAooooAKKKKACiiigAooooAKKKKACiiigDxf9pH/k3f4pf9irrf/pDNXqPh7/kAab/17Q/+gCvLv2kf+Td/il/2Kut/+kM1eo+Hv+QBpv8A17Q/+gCgDXooooAKKKKAP//R/fyiuU8ZReNrjRjbeAbiwstUmkVDc6jHLPDbxHO6QQRNGZnHAVDLGDnJfja3xV4p8I+CdO1Se2+IH7WuvaR4ltm3TRpr2h6THBIfm2iw+yhFTphZQ5x/EetAH6AUV4z8H4fiHDpayeJPGGnfEHw7e20F1o+uW8KW15cwTDepnW3zaTKyFWSeDylYH/VfxH2agArB8TeFfDHjXRbjw34x0iz13SLwATWd/bx3VvKAcjfFKrI2CMjI61vUUAeIeC/2af2evh1ri+JvAvw38P6Fq8ZJju7TTbeKePd18uQJuQH0Uivb6KKACvlP9tX/AJN71H/sOeFP/Uh0+vqyvlP9tX/k3vUf+w54U/8AUh0+gD6sooooAKKKKACiiigAooooAKKK+Vv2rPHMmmeErL4WaPczWur/ABBaWzlntt32iy0aIL/ad3EVBIm8uRLW15Gbu5txnkkRVqxhFzm7Jat+RnVqxhFzm7Jat+R5doviLUfjZ8VG+JfhyaDIjvNI8DvNGk6WelxyeVq/iXarMG+2SoLax3FQ8MauD5dxKB6V4cn1P4m6e3gn4RX0/h74b6SHs5/Etuy/btXuAStwumSEEBA+7zr8g75SwgBIMo4fwX4CvviGLz4f22zRfBtmY7XxMLF1R52t4hHb+GrSaDb5VnYQbY7t0JZ3LRKVLTEfbthYWGlWFtpel20dnZWcaQwQQoscUUUahUREUBVVVAAAAAAwK+bwFKpipvE1LpPRLZ27eV95Pdu0dopv6LK8PDLILH4mPNi6iThGSuqEHquZPR1Zq0mmrQTSfNNLkyPCXhLw34E8OWHhHwjp8Wl6RpkYit7eIHai5ySSSWZmJLO7EszEsxLEk9FWdq+saT4f0u61zXr2DTdNsI2muLm5lWGCGJBlnkkchVVRySSABXzbH8YviF8W51g/Z10i2/4R8NiXxb4giuI9NfDJkabZJ5Nxf5UtibzILfI+SWXlR9/lHD1fEwc6SUacdHKXuwj5X722iryf2Ys8PF42dSpKrWk5Tk223q23u292292/me/+LfGXhPwDoNz4o8baxaaFpFoB5t3ezJBChY4UF3IG5iQFHViQACSBXgsHxP8AjL8VI1b4OeEl8NaDOw2eI/FsckPmwiQo0tno0bJdyhlUtGbuSzBBVgHU4rU8F/s4+G9O1iPxz8Vb5/id46V4JU1jWreApYyQKgUaXZovkWCB08z90DKzktJLIcEfRVevPE5bgfdw8fb1P5pJqmv8MNHLXZ1LJrR0jlSnLfRfj/Xp958vx/syweKLKOP44eOvEHxGeSJEurSa6/snR5nG0tnTtMFvG8ZK8R3DTjBIYtkk/QPhjwp4X8E6LB4c8G6PZ6DpNsWMVnYW8drbxl2LuViiVVBZiWOBySSea36K8vM+I8bjIKlXqvkTuoq0YJ91CNoR+SRpCjGOqWv9dTyrQta8WXPxn8Y+H78yf8I5YaNoNxYAwqsf2u5m1JbzbKFDO2yG33KWIT5SAu87vVa4rTfG9jqfxA1/4exW8iXfh/T9M1CWY48t01OS7jjVcHO5DZsWyMfMuO9drXiGgUUUUAFFFFABRRRQByfgW+1bUvB+k3+vFjqE8CtPvQRtvPXKAKB9MCusrE8N65B4m0Gx1+1jaKK+jEqo+Nyg9jjituubBW9jC0ubRa99N/mcuCt7GFpc2i176b/MKzdZlubfR76eyz9ojglaPA3HeFJXA5zz2rSqpqF4mn2FzfyKWS2jeUgdSEUsQPyreWzO+h8cbK+u3cwPAt7qupeCPD2o68WOp3WnWkt1vQRt57wq0m5AFCncTkADHTArqqxfDetweJvDuleI7aNoodVtYLtEfG5VnjEgDY4yA2DitqppfCtbm+YX+sVOaPK7vTtrt8tjzP4eav4n1TU/G8PiIyGDTtekttO3xCICyFnayLsIVd6+a8nzncc5GeAB6ZXIeFfGNn4rvPEVnaQSQt4c1N9MlL4xJIkENwXTBPy7ZgOecg119ermvN7Z81Pkdo6L/Ctfnv8AM4IbbhRRRXnFhRRRQAUUUUAFFFFABRRRQAUUUUAFFFFABRRRQAUUUUAFFFFABRRRQAUUUUAFFFFAHi/7SP8Aybv8Uv8AsVdb/wDSGavUfD3/ACANN/69of8A0AV5d+0j/wAm7/FL/sVdb/8ASGavUfD3/IA03/r2h/8AQBQBr0UUUAFFFFAH/9L9/K/Im/8A2cr/AMPWqeJNV+DOnfEiK11XxlpurfZZtNludesvEF0t7aaoZrl4/LltZo1tpPMcSwfvGjzGBX67V+Q2kzXP7N3hnW/EXhvxno9tr2o6lr83ifwHrGt2lu95HcajdNb3un+dN/ol99laI+WcRXCbQ4SQB6AP0n+BtlremfBXwDp3iS+g1LVrXQNLiu7q2dJYJ50tYxJJHJGSjozAlWX5WHI4Ir1KvCP2WbWex/Zj+EVlcqFmt/B+gRuAQwDJp8AIBUkHkdQcV7vQAUUUUAFFFFABXyn+2r/yb3qP/Yc8Kf8AqQ6fX1ZXyn+2r/yb3qP/AGHPCn/qQ6fQB9WUUUUAFFFFABRRRQAUUUUAFflXp3inWfjR8Wb3x74Tjkm1XxNcNp/hq5EImgsNG07Bt79jLHGrRAyyaqwDMJZJ9NiO4p8v1J+2N8RH8HfCWbwvpt79h1bxw76RFOkoiktbNonk1C6R9ylHitUkWF84Fy8IP3qj/ZO+FI8H+Do/G+r2MNnq3iC2iS1t44Fh+waSjNJb24H3lMjSNPIDgqXWLGIVx87m7liK0MDDZ+9J9op6L/t5/gnoduW0KUqrr4hJ06VpOLV1Od/3cGv5W05z6OMHTdnUTPo7wb4R0XwH4X03wj4ejMdhpkQjQsQZJGJLPLIwA3SSuWeRsZZ2LHk1xPxP+Mvhr4Yvp2kSWl54i8Ua3Isem6DpMaz6ld5cK8oR3RIreIEtNcTOkUag5fcVVue+MXxe1fwrf2Pw0+Fulx+Jfib4iiMlhYyl1sdPtdxRtU1WZOYbKIggAfvbiQeTCCxZk2Pg/wDBvTPhXY32oX+ozeKPGfiBxca74hvVUXeo3AHACr8sFrF923tY/wB3CmFGWLO36bl+S4fCYaGMzBe6/wCHTWjmlpzN/Zpra+83eMLWlOHDi8bVxFadSUryk25Seur1fq3v+fn5x4a+CGvfErUbX4h/tO+TrGpQXjXuk+FYpfO0HQVCGOEMm1F1C9VGZpLmdWRZHYW6RqoZvqyiivMzjPcRjpxdV2jHSMVpGC7RXRd3q5P3pNybbinSUdgooorxzQKKKKAOUsNF8KW3jPWPEFgI/wDhI7+ysLe/ImZpDaWz3LWm6IsVRd81xtYKC/zAltg29XXmmjeCL7TPi14r+IUtxG9p4g0nRdPihGfMR9Mm1CSRm4xtcXihcHPytntXpdABRRRQAUUUUAFFFFAGToVjpOm6PaWGghRp8EYWDY5kXYOmGJJP1ya1q5nwZoc/hnwtpmgXMizS2MKxM6Z2sR3Gea6aufCX9lC8eXRadtNvkc+Ev7KF48rstO2m3yCq15FbXFnPBe4+zyRssmTtGwjDZPGOO9Waz9Ws31DSrywjYK9zDJECegLqVBP51vLY7KPxq7trv2ItCstK03RNP07QQo0y1t4orUI5kXyEQLHtcliw2gYJJz1ya1a5rwZok/hnwfoXhy5kWWbSrC1tHdM7WaCJYyVzzglcjNdLU0/hWljbHW9vPllzK71767/Pc5nw7pHhnSrrW5vDojE+o37XOo7JTKTemGKNt4LNsbykj+QbRjBxySemrz3wJ4OvPCmo+MLy7njmXxJrUmqRBM5jje1trcI+R97MJPHGCK9Cr0sy5fa+7Uc1Zav0Wny2+Rxw22CiiiuAoKKKKACiiigAooooAKKKKACiiigAooooAKKKKACiiigAooooAKKKKACiiigAooooA8X/AGkf+Td/il/2Kut/+kM1eo+Hv+QBpv8A17Q/+gCvLv2kf+Td/il/2Kut/wDpDNXqPh7/AJAGm/8AXtD/AOgCgDXooooAKKKKAP/T/fyvy98DeD/HPw6fX/DOs/suW/jOWfXdZv4Ncm1Dw59s1O3vb6W5jmuFubgy70WUR5LHKqpwmdi/qFX4feItO0vwv8Yb1Pir8MvF3iHxhrFn4zsNZu9PsL66/tsX2o2U2gfYL6DMcMMVvEQgVoxashDANywB+0PhLzf+EV0bz9GHhyT7Fb7tLDRMLBvLXNsGgJiPkn5MxkocfKduK6CvOfg/YeM9K+E3gvTPiNN9o8V2mi6fDq0m/wAwvfx26LcMXydxMgbLZ+Y8969GoAKKK+Uv2lrXXbfWvhz4wm0XV/E3gzwxqst9rOnaH5sl4Zkizp921rCyyXcFtOC7wLuYsUcI+wigD6r3pv8AL3DdjOM849cU6vw18DaR4W8c6RPL4U8A+MLr9oqXxBLOvjK403U7CJGbUDIl3NeXQhSKxWzKxvZugJUGJY2OJD+5VABXyn+2r/yb3qP/AGHPCn/qQ6fX1ZXyn+2r/wAm96j/ANhzwp/6kOn0AfVlFFFABRRRQAUUUUAFFFeSfHb4lr8IvhN4i8eRiOS+s4Fh0+KUhY59Su3W2somJIwslxJGrHPyqSTwKUpJK72FKSSuz4d1oSftQftdXGhr/pPgrwIsumzEEmOWO0nR9SVv4T9qv44bR4nXOyzeRG5r7W+M3xL1LwNpVh4f8E21vqnj7xXKbPQNPuDJ5LzDb5t3c+UDItnZowluHGPl2xqwkkTPjf7Mng7QvgH+z/ceO/F90YzcWR1fUb6YK8wsbaIvE0jIAzs0e6dgQW8yZxya7z4H+DPFWpalf/Hn4r2cFn418XWlvDbafGC40DRlAlh0xZnVXeVpGM124VFeYhAuyGM12cCZbSVGpnePV4tpqL0539in35Yx96pbbWN4ynFkOu3Rp0o7u8n6ytf5xiow00bjzLdnWfBz4Oab8KNN1C7u9Rm8S+MPEsqXniHxBeKq3eqXartUlV+WG3hU+XbW0f7uCP5Vyxd39jooq8yzKvjK8sTiZc05bv8ABJJaJJWSSSSSSSSSRUIKKsgooorhKCiiigAooooA8q0LWvFlz8Z/GPh+/Mn/AAjlho2g3FgDCqx/a7mbUlvNsoUM7bIbfcpYhPlIC7zu9VritN8b2Op/EDX/AIexW8iXfh/T9M1CWY48t01OS7jjVcHO5DZsWyMfMuO9drQAUUUUAFFFFABRRRQByfgW+1bUvB+k3+vFjqE8CtPvQRtvPXKAKB9MCusrE8N65B4m0Gx1+1jaKK+jEqo+Nyg9jjituubBW9jC0ubRa99N/mcuCt7GFpc2i176b/MKzdZlubfR76eyz9ojglaPA3HeFJXA5zz2rSqpqF4mn2FzfyKWS2jeUgdSEUsQPyreWzO+h8cbK+u3cwPAt7qupeCPD2o68WOp3WnWkt1vQRt57wq0m5AFCncTkADHTArqqxfDetweJvDuleI7aNoodVtYLtEfG5VnjEgDY4yA2DitqppfCtbm+YX+sVOaPK7vTtrt8tjzP4eav4n1TU/G8PiIyGDTtekttO3xCICyFnayLsIVd6+a8nzncc5GeAB6ZXIeFfGNn4rvPEVnaQSQt4c1N9MlL4xJIkENwXTBPy7ZgOecg119ermvN7Z81Pkdo6L/AArX57/M4IbbhRRRXnFhRRRQAUUUUAFFFFABRRRQAUUUUAFFFFABRRRQAUUUUAFFFFABRRRQAUUUUAFFFFAHi/7SP/Ju/wAUv+xV1v8A9IZq9R8Pf8gDTf8Ar2h/9AFeXftI/wDJu/xS/wCxV1v/ANIZq9R8Pf8AIA03/r2h/wDQBQBr0UUUAFFFFAH/1P38r8dNC+LPwP8AEWpeJ5fjj+0l4l8M+MrLXtXtLrTNO1yTTtOtYbe9ljtEtI7eIo0f2YREtvZ95YPhwyj9i6/JOf4q/tO+OvENtcaN8ZtK8EW/iW48ZWtpYtotjPDpN94au1jtrG8nuGaQvPbCWeVztKbcqjIQaAP0/wDAM+jXXgTw5c+HNWm17SZdNs3s9RuJjcTXtu0KmK4klYAyPKmHZyAWJJPWutry74H+KLrxv8F/AXjK9nuLq513QdMvpZrtI47iSS5tY5GeVYlSMOxYlhGqpk/KAuBXqNABXlXxU+L/AIa+E1lpratZ6jrWq65O1tpuk6Rate6hfSxoZJBFECoCxoCzySMkaD7zDIz6rXjHxb+FesePbjQPE3gvxK3hHxd4WlnfT9QNpHfwGK7QR3Fvc20jJ5kUqqpISSN1ZFYOMEEA8S8T/H/TPFekL4X+JvgT4g/C3SNWurSEa7JFDbR28n2iNoFlu9Mu7qS2WaQLE7SKqEOUdgrGvtSvjrV/gl+0P8TLNvCXxl+JejzeD7iSP7dZaBoElhc6hBG6yGCS5ub268qOTbtk8uPcVJCuuc19i0AcT438B6V4+srew1W/1XT0tpDIraTqt7pUjEjGHkspYWdefusSM84zXxN+1h8EfDPhb4LXOu2OueJ7ue21zwuFjv8AxNq99bN5mvWCHfb3N1JE+AxK7lO1sMMMAR+h9fKf7av/ACb3qP8A2HPCn/qQ6fQB9WUUUUAFFFFABRRRQAV8G/tHH/hbfx2+HvwAtm32Wm58QasFYKV80S21tztfOLdL04ONspt2z0r7xJAGTwBX5b/DL4j6jPD8Sf2k/D1p/a3ib4j6uuh+C7bmWO4muIlSw82NGXy4Us4La6uyXBjRLhs7hiuWvgKuNqUsuo/FWkoeVtXJt9Fyp3ey3Zw5i17Pke0nb5btfOKdra3+9fTvi13+OXxVX4S6b8vgX4fXFnfeKHNs3l3+qIY7vTtJilfEbRwgJdXgQNwbeIkB5Vr6srzb4SfDTSvhH4A0vwPplxLfyWivLeX9wzyXOoX9wxlu7yd5Gd2luJmaRsscZ2j5QAPSa+s4hzGjUnHC4P8AgUtI6Wcn9qbXebV7O7jFRhdqKZ00ov4pbv8AqwUUUV86ahRRRQAUUUUAFFFFAHKWGi+FLbxnrHiCwEf/AAkd/ZWFvfkTM0htLZ7lrTdEWKou+a42sFBf5gS2wberrzTRvBF9pnxa8V/EKW4je08QaTounxQjPmI+mTahJIzcY2uLxQuDn5Wz2r0ugAooooAKKKKACiiigDJ0Kx0nTdHtLDQQo0+CMLBscyLsHTDEkn65Na1cz4M0Ofwz4W0zQLmRZpbGFYmdM7WI7jPNdNXPhL+yhePLotO2m3yOfCX9lC8eV2WnbTb5BVa8itrizngvcfZ5I2WTJ2jYRhsnjHHerNZ+rWb6hpV5YRsFe5hkiBPQF1Kgn863lsdlH41d2137EWhWWlabomn6doIUaZa28UVqEcyL5CIFj2uSxYbQMEk565Natc14M0Sfwz4P0Lw5cyLLNpVha2jumdrNBEsZK55wSuRmulqafwrSxtjre3nyy5ld699d/nucz4d0jwzpV1rc3h0RifUb9rnUdkplJvTDFG28Fm2N5SR/INoxg45JPTV574E8HXnhTUfGF5dzxzL4k1qTVIgmcxxva21uEfI+9mEnjjBFehV6WZcvtfdqOastX6LT5bfI44bbBRRRXAUFFFFABRRRQAUUUUAFFFFABRRRQAUUUUAFFFFABRRRQAUUUUAFFFFABRRRQAUUUUAeL/tI/wDJu/xS/wCxV1v/ANIZq9R8Pf8AIA03/r2h/wDQBXl37SP/ACbv8Uv+xV1v/wBIZq9R8Pf8gDTf+vaH/wBAFAGvRRRQAUUUUAf/1f38r8rtT0DW/wBoBfFUHiPXvhn4Ts08SXzXPhvWvDKajfxXOnzva213qDy6hb77me2jRw4iCtC6hS0Zyf1Rr8mPCXwlv9GuvE0Hir9kjTfidcXGv6zdR+Jb298NXV3qMVzfTSxtP9sneSNo1YRbd3RAdsZJRQD9Q/BtrPY+D9Dsrq7tL+a3sLWN7iwhFtZzMkSgyW8IeQRRORmNA7BVIG44zXSVzHgm3Sz8G6DaR6CnhVILC1QaPH5OzTQsSgWi/ZyYdsH+rHlEphfk+XFdPQAUUUUAFFFFABXyn+2r/wAm96j/ANhzwp/6kOn19WV8p/tq/wDJveo/9hzwp/6kOn0AfVlFFFABRRRQAUUUUAfM/wC1x40m8JfBPV9M055k1Xxcf7Cs2twTNH9sjdrueMjADWtlHcXIJIGYsZyRXlP7PvgdLr4hadavapFpPwg0dbKNDAqBfE3iFEvL8KUfbmxsWt7dCEGFuZU3cFR5z+1/8RtFHxc0nRtVWO/0vwDpb6pdWJkZHvb2/JaO2hI4FwYLU2qggk/2igAO4V9s/BDwFqnw8+HlnpfiaaK68TalNc6trlxCB5cuq6lK1zd+WQqkxRyOYocjIiRAelepkl6McTmHVR9jD/FNKVZ/9u0+SL8q2mx5k4OeKV1pFfi3t+Cat5/L1uiiivLPTCiiigAooooAKKKKACiiigDyrQta8WXPxn8Y+H78yf8ACOWGjaDcWAMKrH9ruZtSW82yhQztsht9yliE+UgLvO71WuK03xvY6n8QNf8Ah7FbyJd+H9P0zUJZjjy3TU5LuONVwc7kNmxbIx8y4712tABRRRQAUUUUAFFFFAHJ+Bb7VtS8H6Tf68WOoTwK0+9BG289coAoH0wK6ysTw3rkHibQbHX7WNoor6MSqj43KD2OOK265sFb2MLS5tFr303+Zy4K3sYWlzaLXvpv8wrN1mW5t9Hvp7LP2iOCVo8Dcd4UlcDnPPatKqmoXiafYXN/IpZLaN5SB1IRSxA/Kt5bM76Hxxsr67dzA8C3uq6l4I8PajrxY6ndadaS3W9BG3nvCrSbkAUKdxOQAMdMCuqrF8N63B4m8O6V4jto2ih1W1gu0R8blWeMSANjjIDYOK2qml8K1ub5hf6xU5o8ru9O2u3y2PM/h5q/ifVNT8bw+IjIYNO16S207fEIgLIWdrIuwhV3r5ryfOdxzkZ4AHplch4V8Y2fiu88RWdpBJC3hzU30yUvjEkiQQ3BdME/LtmA55yDXX16ua83tnzU+R2jov8ACtfnv8zghtuFFFFecWFFFFABRRRQAUUVyXjTx74I+HOjjxD8QPEFh4b0sypALrUbmO1hMsmdkYeVlUs2Dhc5ODQB1tFfP/8Aw1d+zF/0Vjwt/wCDi0/+OUf8NXfsxf8ARWPC3/g4tP8A45QB9AUV8/8A/DV37MX/AEVjwt/4OLT/AOOUf8NXfsxf9FY8Lf8Ag4tP/jlAH0BRXz//AMNXfsxf9FY8Lf8Ag4tP/jlH/DV37MX/AEVjwt/4OLT/AOOUAfQFFfP/APw1d+zF/wBFY8Lf+Di0/wDjlH/DV37MX/RWPC3/AIOLT/45QB9AUV8//wDDV37MX/RWPC3/AIOLT/45R/w1d+zF/wBFY8Lf+Di0/wDjlAH0BRXz/wD8NXfsxf8ARWPC3/g4tP8A45R/w1d+zF/0Vjwt/wCDi0/+OUAfQFFfP/8Aw1d+zF/0Vjwt/wCDi0/+OUf8NXfsxf8ARWPC3/g4tP8A45QB9AUV8/8A/DV37MX/AEVjwt/4OLT/AOOV1ngz45/Bf4i6w3h7wD460TxHqiwtcG10/ULe5nEKFVaTy43ZtqllBOMAkZ6igD1SiiigDxf9pH/k3f4pf9irrf8A6QzV6j4e/wCQBpv/AF7Q/wDoAry79pH/AJN3+KX/AGKut/8ApDNXqPh7/kAab/17Q/8AoAoA16KKKACiiigD/9b9/K/JHS/E938IPFvjT4a+CP2kdM0jTdJvNZ124sG8D3GoWukJLerLexf2gL3bI0M12DMu9mjLEssaAKv63V+OHi2P4hfB74y6V8OvDHjn4a7tNTxTa6T/AG9rgstTgi8X3ttfH7dp/luZpYGjKxbWH2hWUtghsgH63eEpLubwpos1/q0Gv3T2Vs0uo2sYhgvZDGpa4ijV5AiSnLqodgAQAzdT0NcH8LfA8Xwx+GfhP4cQXj6hH4W0mx0tbmXh5hZQJCJGGTgtszjOBnArvKACiiigAooooAK+U/21f+Te9R/7DnhT/wBSHT6+rK+U/wBtX/k3vUf+w54U/wDUh0+gD6sooooAKKKKACiivDf2k9f1DQPgn4nXRJza6xrkUWh6dMG2mK+1uZNOtpc+kctwsh9ApNAJH59fBa0u/wBoP9p6TxPctO+gWly/jS+R1IgmS4ZYPDkWVZeJLS2s7vDbgJbMgqC26v13r4n/AGFPCWlWHwo1D4kafp7acnj/AFO4v7KGVNstvo1qfsml2+SATEtvEJYx0HnEjg19sV7ed0Xh5RwH/PpWl3527zv3cZPkT6whFdDKnSipTlHq9+6Wi28kurXmwooorxDUKKKKACiiigAooooAKKKKAOUsNF8KW3jPWPEFgI/+Ejv7Kwt78iZmkNpbPctaboixVF3zXG1goL/MCW2Db1deaaN4IvtM+LXiv4hS3Eb2niDSdF0+KEZ8xH0ybUJJGbjG1xeKFwc/K2e1el0AFFFFABRRRQAUUUUAZOhWOk6bo9pYaCFGnwRhYNjmRdg6YYkk/XJrWrmfBmhz+GfC2maBcyLNLYwrEzpnaxHcZ5rpq58Jf2ULx5dFp202+Rz4S/soXjyuy07abfIKrXkVtcWc8F7j7PJGyyZO0bCMNk8Y471ZrP1azfUNKvLCNgr3MMkQJ6AupUE/nW8tjso/Gru2u/Yi0Ky0rTdE0/TtBCjTLW3iitQjmRfIRAse1yWLDaBgknPXJrVrmvBmiT+GfB+heHLmRZZtKsLW0d0ztZoIljJXPOCVyM10tTT+FaWNsdb28+WXMrvXvrv89zmfDukeGdKutbm8OiMT6jftc6jslMpN6YYo23gs2xvKSP5BtGMHHJJ6avPfAng688Kaj4wvLueOZfEmtSapEEzmON7W2twj5H3swk8cYIr0KvSzLl9r7tRzVlq/RafLb5HHDbYKKKK4CgooooAKKKKACvn/AOOP/Ix/CD/sc4f/AE1alX0BXz/8cf8AkY/hB/2OcP8A6atSoA+gKKKKACiiigAooooAKKr3cz21rNcRwvcvEjOIo9u+QqMhV3FV3HoMkDPUgc15t8Nvi/4O+KHwq0z4xaLJLY6BqNpJdt9uVYprVYC6zpcKrOqPC6OsgDMAynk9aAPUaK4L4XfEHTfiv8PPD/xJ0awvNN07xJaR31rBqCJFci3mG6J3SN5FHmJh1AY/Kwzg5A5T4tfG7Q/hReaDoB0XVfFXiXxS1wNM0fRYI5rudLRVa4lLTyQwxxRB03vJIoyygZPFAHtFFeMfCP43+Hfi5Pr+jW2k6p4Z8R+FZYItV0bWYEgvrT7Uhkt5D5Uk0LxzKGMbxyMDtPQjFewXVzBZW015dOI4YEaR2PRVUZJ/ACgCeivn34N/H+L40WulaxpHgbxHouha9aTX+napqUFolpcWsfk+U+YLqaSM3AmLQpIisyxuWC/Lu+gqACvn/wAb/wDJxXwt/wCwX4n/APcfX0BXz/43/wCTivhb/wBgvxP/AO4+gD6AooooA8X/AGkf+Td/il/2Kut/+kM1eo+Hv+QBpv8A17Q/+gCvLv2kf+Td/il/2Kut/wDpDNXqPh7/AJAGm/8AXtD/AOgCgDXooooAKKKKAP/X/fSe7tbVoUuZkha4fy4g7BS7kFtq56thScDnAJ7V+XumeFfjR4S8H/EP4fyfsww+Mn1zUtcni1i51jQ0/tldRu554pr9ZLgzIVWULwzHao2iLhV+5vjfrXw80zwzpOk/EzRP7f0nxPrel6JFb+THMEvNRuFgt5m8xk2CORg3mId6Y3ICwFeA2nwJ8Ka/4x8QfDzwn8ZviNpMvhZbKS+0y31x3igi1BXe2RLq8t57gqVjYfJcZUAAnOKAPQf2XtZ+Jdl4H0b4YfFHwfeeGdT8I6Jplot1f6np19NqZgi8iSfy7GeZ4xujBJk6lsBmIY19Q15n8N/hD4C+FNpdReELBlvdRZXv9Ru5pb3Ur+Rej3V5cM88xGTje5C5woA4r0ygAr53/aN+N/iX4D+GbHxdpHgK98a6a8zR6hLZ3MVuumx/Ltnn8wEiHk75ANsYG5yq819EUhAIweQaAPz60v8Aap/aE1v4u+H/AAfp/wAGUl0jXPD9zrEYh8QaZcSSxR3VrCLyK6imMBgVZ8GMAu5ZWQ7VbP6DV8uH4JfDf4HeL9U+O/gHw3q95qUlk2m/2DozpJa7dSvbeS5ntbKV44oXLxpLN5bopVXfY0hJP1HQAV8p/tq/8m96j/2HPCn/AKkOn17t438Q+K/Dtlb3HhPwrP4rnlkKyQwXdtaGJMZ3lrl0UjPGAc18TftYePPifq/wWudP174ZXmhWMuueF/MvJdT0+dItuvWDLmOGZpDuYBRgcE5PANAH6H0UUUAFFFFABX5xf8FAfFOp3UXgn4S+GXRta8QT3E0CFmDG4uAukWuNnIeNtRe9jzjmzJyNpNfo7X5cXUh+Ln/BQuG08w3Ol+CCskkSgbVOj2hNncbuv/H7qd/AwHBaEZzs49nIXGGI+sSV1TTnrs3FXinvpKfLF6dTizCtKFJuD952S9W7L7r3P0l8IeF9K8EeEtE8F6Ehj03QLG20+1ViWKwWsSxRgk5JIVRya6KiivJq1ZTk5zbberb1bfdvudkYpKyCiiioGFFFFABRRRQAUUUUAFFFFAHlWha14sufjP4x8P35k/4Ryw0bQbiwBhVY/tdzNqS3m2UKGdtkNvuUsQnykBd53eq1xWm+N7HU/iBr/wAPYreRLvw/p+mahLMceW6anJdxxquDnchs2LZGPmXHeu1oAKKKKACiiigAooooA5PwLfatqXg/Sb/Xix1CeBWn3oI23nrlAFA+mBXWVieG9cg8TaDY6/axtFFfRiVUfG5QexxxW3XNgrexhaXNote+m/zOXBW9jC0ubRa99N/mFZusy3Nvo99PZZ+0RwStHgbjvCkrgc557VpVU1C8TT7C5v5FLJbRvKQOpCKWIH5VvLZnfQ+ONlfXbuYHgW91XUvBHh7UdeLHU7rTrSW63oI2894VaTcgChTuJyABjpgV1VYvhvW4PE3h3SvEdtG0UOq2sF2iPjcqzxiQBscZAbBxW1U0vhWtzfML/WKnNHld3p212+Wx5n8PNX8T6pqfjeHxEZDBp2vSW2nb4hEBZCztZF2EKu9fNeT5zuOcjPAA9MrkPCvjGz8V3niKztIJIW8Oam+mSl8YkkSCG4Lpgn5dswHPOQa6+vVzXm9s+anyO0dF/hWvz3+ZwQ23CiiivOLCiiigAooooAK+f/jj/wAjH8IP+xzh/wDTVqVfQFfP/wAcf+Rj+EH/AGOcP/pq1KgD6Arzrxx4M8V+KZ7SXw5491bwalurLJHptvpk6zliCGc6hZXTArjA2FRzyDxXotFAHgH/AAqH4nf9Fx8U/wDgB4b/APlPR/wqH4nf9Fx8U/8AgB4b/wDlPXv9FAHgH/Cofid/0XHxT/4AeG//AJT17RoOnX2k6NaabqeqT63dW8YSS9ukhjnnYfxuttHDCCfRI1HtWvRQAV+UXj9dS8Ia38Rv2L9Fke1b4weIrK80NozhodD8S+bN4i8sDgLbfY75sDG03EfqK/V2sC68KeF77xDY+Lr3R7O413S4pYLTUJLeN7u3inx5scUxUyIr4G5VYBsc5oAdYT+G9GmsvBmnT21rPbWga2sEdFlW0g2xBkizu8tCVXcBgEgZyRXyb+0rZ/C7xJ8S/h94T8V+JtX+HHjRrfU7vwz4p0+eC1iSRfIS709nnLxytOjRyGCSIh1jJVwwwfrZ/Dnh6TxDF4tfS7VtchtXso78wIbtLWR1keBZseYImdFYoG2llBIyBVDxf4H8F/EHRm8O+PdAsPEmlOwc2mpWsV3AXUEBvLmVl3DJwcZGaAPy1+IHxW+LHh/wL8a/hprHje18Zy+GLTwzLc+NdEtotPvrXTdX1L7Nf214LUtEl1a2ayzLJFt2xt5hCnFdv4j+Fvwn8FfGnSvhv8IbS1Xwn4w8D+ILnxPottO89lLBaG2bTb+VN7jzpJZJEWY/NKu7LNtNfoR4W+HHw+8DeHZPCHgvwzpmg6HNv8yxsbOG2tZPMXa5eKNVRiyjDEgkjrVDwZ8JPhX8OLW/sfh94O0fw1b6oc3cem2FvaJcdceaIUUOAGIAbIAJA4oA/K74IDwt8KfD3wa8QWUNzpOmL8ENf17UjpQ/0qScJo8s9xErZU3BCkoSCN2OMZrP+F+lweCPj/8As563ofhzSvBR8cLqSy+R4im1nXdd09tHnnFxrGIIYHJmEUm9WlxLwrADFfrvY+AvAumf2d/ZvhzTbT+yLF9LsvJs4Y/sunybN1pDtUeXA3lpmJcIdi5HyjHL+HfgX8E/CFyl74V+H/h/R7iO7F+klnpdrA63aq6LOrJGCJFSWRQ4OQrsAcMcgHqlfP8A43/5OK+Fv/YL8T/+4+voCvn/AMb/APJxXwt/7Bfif/3H0AfQFFFFAHi/7SP/ACbv8Uv+xV1v/wBIZq9R8Pf8gDTf+vaH/wBAFeXftI/8m7/FL/sVdb/9IZq9R8Pf8gDTf+vaH/0AUAa9FFFABRRRQB//0P1z/ab8BeKfHngDTX8G6npekap4W1zSvEUdxrRkXTwNInFyROYsOEO35iCMDPI61+cvgD9oLx2/xp8Ua14Y+MXwevvEfj0aZaPbu+rras+mJLFCttMzKju/mkECRsnaFAzg/a/7dV/otp8GNKtvFrMPCt94r8Nw68oSSRX0gajFJdpIkQZ2jaNCHABJXIwc4rzf4qftW/sSePvhPr/w51DX7S/029024tYLJtGv/LRvKZYfKU2gWNkbBRlwUIBBBANAH354dHiAeH9MHiw2ra59lh+3myDi0N3sHneQJSXEW/OzeS23Gea2K8X/AGb9U1bW/wBnf4Xazr8kkuqX/hXRLi7eXPmNPLYwvIXzzuLEk55zXtFABXyH+1d4mvdAj8HW2veKtT8CfDzULy6TxFrukBo7m22Q5s4nuljkNnBNLkSXACkFUQOm/NfXlBGeDQB+T2r+M/gv4USyvf2Z/jx4g8cfECS6thp+gp4luPFMGptJMiSw3VrO1yIYmjLb58xGEfvNw24P6w1Qs9K0vTnkk0+zhtWmOXMUaoWPqxUDP41foAK+U/21f+Te9R/7DnhT/wBSHT6+rK+U/wBtX/k3vUf+w54U/wDUh0+gD6sooooAKKKKAM/VtUsND0q81rVJRBZafDJcTyN0SKJS7sfYKCa/Mb/gnLYan4y1L4i/HTxFay29/rt/LaxpKR+4MtzLeX0AA/hW9lkdc8gOBxjA+lv25PG0fgX9lvx3furSHVLRdKMaHEjRajItvclP9pLd5ZM9gpPatD9jTwNJ4D/Z58MWN2JPt2oxvf3TysXeWWc8Ssx5JdFViT3Nek5ezwTXWrJL1hD3pr1U3RZ5mLtOvSp9ryfy0X4tP5eSPqOiiivNPTCiiigAooooAKKKKACiiigAooooA5Sw0XwpbeM9Y8QWAj/4SO/srC3vyJmaQ2ls9y1puiLFUXfNcbWCgv8AMCW2Db1deaaN4IvtM+LXiv4hS3Eb2niDSdF0+KEZ8xH0ybUJJGbjG1xeKFwc/K2e1el0AFFFFABRRRQAUUUUAZOhWOk6bo9pYaCFGnwRhYNjmRdg6YYkk/XJrWrmfBmhz+GfC2maBcyLNLYwrEzpnaxHcZ5rpq58Jf2ULx5dFp202+Rz4S/soXjyuy07abfIKrXkVtcWc8F7j7PJGyyZO0bCMNk8Y471ZrP1azfUNKvLCNgr3MMkQJ6AupUE/nW8tjso/Gru2u/Yi0Ky0rTdE0/TtBCjTLW3iitQjmRfIRAse1yWLDaBgknPXJrVrmvBmiT+GfB+heHLmRZZtKsLW0d0ztZoIljJXPOCVyM10tTT+FaWNsdb28+WXMrvXvrv89zmfDukeGdKutbm8OiMT6jftc6jslMpN6YYo23gs2xvKSP5BtGMHHJJ6avPfAng688Kaj4wvLueOZfEmtSapEEzmON7W2twj5H3swk8cYIr0KvSzLl9r7tRzVlq/RafLb5HHDbYKKKK4CgooooAKKKKACvn/wCOP/Ix/CD/ALHOH/01alX0BXz/APHH/kY/hB/2OcP/AKatSoA+gK47xR4su/DctvFbeHdU1wTqxLafHC6x4PR/NmjOT2xmuxoqJxbVk7HThKsITUqkOZdm2vyszyX/AIWjqf8A0IHiT/vxZ/8AyVR/wtHU/wDoQPEn/fiz/wDkqvWqKx9jP+d/cv8AI9f+1MH/ANAkf/Ap/wDyR5L/AMLR1P8A6EDxJ/34s/8A5Kr0rSr+TU9Ot9QltJrB50DGC5CrNHn+FwjMoP0Y1oUVdOnJPWV/uOLHYyhUilSoqD7pyf5thX4v/GL48/D+y/aD8R/tEz+ONJtNQ+DviPSvC9nor6lBHf3ejqskHiJ47JpN8hMt9uQhSSbEYr9lr6O8lsriLT5ltrp43WGV081I5CCFZk3LuAOCV3DPTI6188fDv9mH4eeDvgrafB3xDaW3ibzLC5tdT1Ke0jS41Ce/Mj3lw2fMZGmkldgN7FcgbjjNbHmGd4z+KfxS1/4rXHwm+BkGhtcaHotprmqajrX2ia2K6jNNFZWsEdq6NvlFvK7yliqLsISQkgfO3xO/aD8Y/DHXfFfxC1P4fWGneOtE+GuhapdwSztczia41m5t5NPM0EvkvBG294nUBizZY4+QemeGP2W/in8O7Pw9qfw9+KFvB4r0/wAOWvhbU7/UdDN5bajY6dLI1hP9mW9iaK7tklZPMM0iSZO9OmIfFP7F7+JdG1TSZvHl7cTar4O0rwpLeahA1/dvLp2pS6i99LK9wpdp2lK+UNoT+FtuEABxfxK/ao+Knwk1vwv8LfiTrXgLwl4x1+3vNYudU1Ca7TRLLTYZI4YLdI3lhmubySRnHEkabY2fHO0bGgfte+IvHPwQh8feFp/Cem3tj4juvDus67qeqqnhmz+xKzm+gdpIZrmO5TyjBCrK4MvztiMlvePin8FvE3ib4heH/i/8MPFUXhHxjodjc6VJJeWB1Owv9NupI5mt7i3We2cFJY1eN0lUqdwIYHjhPE37MXi7XtK8EapcePhrXjXwVrGoayl/r2m/2hpt1LqMckUkJ05bmHyYoUcC2EcwMO3gsWYkA+Xtb/aA1f44fDZ9O1+50bVL3wZ8U/A1iNU8PGb+y9RguNRsLqKeBZ2kkQgSFGG9xlcqxBqx4t/4KLpoeqeLfFFrrXg2Hwz4P1ifTD4du72QeKdTt7Kf7Pc3dviQQxEkO8EDxOZVXl0LCvfbX9kHxDPP4l1PxR8Qv7Y1PxT4r8M+LLmf+ylgVJ/D0kDG2ijW4IWGVLdI4slniUZZpmyTr2n7M3xF8N3mveG/AHxQl8OfD/xHrMutTafDp27VrSS7uBc3lvY6mLlBBDcSFz81u7xhiEbnIAPsSGaK5hjuIGDxyqGVh0KsMgj6ivBPG/8AycV8Lf8AsF+J/wD3H19AAYGK+f8Axv8A8nFfC3/sF+J//cfQB9AUUUUAeL/tI/8AJu/xS/7FXW//AEhmr1Hw9/yANN/69of/AEAV5d+0j/ybv8Uv+xV1v/0hmr1Hw9/yANN/69of/QBQBr0UUUAFFFFAH//R/Yn9oP4meJPhj4IsrrwVY21/4l8R6xpugaWt8zrZRXeqXCwJNcmP5/KiBLsq/M5AQEFgar/FW1+Omm/CG2vvh14h0w+OPD0MN5ePeWBNjrBtYG+0W/liUNarcSfMrq7GPAXJBJp37Rlr8PtY+H9r4S+I817a2fibWNJ0yxutOJS7tNWnu4/7PuYZBzG8NyqOH5Ax8wZcg/NN94G+L/jCfxj8LfG/7Qk+qaJ4Us7dvEFrpfhqHTNXnsryF5ViOo+a8SmaKNgz28SsASCUJFAH2l8K/Hdt8Ufhl4S+JVnbPZQeKtJsdUSCQ5eJb2BJghOBkruxkcHGRxXe1578JNY8KeIfhT4M1/wJayWPhrU9F0660u3lXbJDYzW0b28bjc+GWIqCNzYI6nrXoVABRRRQAUUUUAFfKf7av/Jveo/9hzwp/wCpDp9fVlfKf7av/Jveo/8AYc8Kf+pDp9AH1ZRRRQAUUUUAfmB/wUf1S78RXXwi+C+keab/AMR682oKISRuFkgg8lyCMCaO6lx6lMetfpZouk2egaNYaFp6lbXTreK2hBOSI4UCKM/QCvzJ8TxH4sf8FKbHRBvl0/4a6Xp8lygHEN2sU17BKDngOLvy347LX6k16WZe6qNBfZjzNdVKbb+6VNUWebh3z4ipPorR/V/mvu8gooorzT0gooooAKKKKACiiigAooooAKKKKAPKtC1rxZc/Gfxj4fvzJ/wjlho2g3FgDCqx/a7mbUlvNsoUM7bIbfcpYhPlIC7zu9VritN8b2Op/EDX/h7FbyJd+H9P0zUJZjjy3TU5LuONVwc7kNmxbIx8y4712tABRRRQAUUUUAFFFFAHJ+Bb7VtS8H6Tf68WOoTwK0+9BG289coAoH0wK6ysTw3rkHibQbHX7WNoor6MSqj43KD2OOK265sFb2MLS5tFr303+Zy4K3sYWlzaLXvpv8wrN1mW5t9Hvp7LP2iOCVo8Dcd4UlcDnPPatKqmoXiafYXN/IpZLaN5SB1IRSxA/Kt5bM76Hxxsr67dzA8C3uq6l4I8PajrxY6ndadaS3W9BG3nvCrSbkAUKdxOQAMdMCuqrF8N63B4m8O6V4jto2ih1W1gu0R8blWeMSANjjIDYOK2qml8K1ub5hf6xU5o8ru9O2u3y2PM/h5q/ifVNT8bw+IjIYNO16S207fEIgLIWdrIuwhV3r5ryfOdxzkZ4AHplch4V8Y2fiu88RWdpBJC3hzU30yUvjEkiQQ3BdME/LtmA55yDXX16ua83tnzU+R2jov8K1+e/wAzghtuFFFFecWFFFFABRRRQAV8/wDxx/5GP4Qf9jnD/wCmrUq+gK+f/jj/AMjH8IP+xzh/9NWpUAfQFFFc5rvhLw94lkil1q0+0tACEPmOmA3X7jD9ayrOajemk35u342f5GVZzUb00m/N2/Gz/I6OivPv+FWeA/8AoF/+R5v/AIuj/hVngP8A6Bf/AJHm/wDi64/a4v8A59x/8Cf/AMgcXtcZ/wA+4/8Agb/+QPQaK8+/4VZ4D/6Bf/keb/4uu10+wtNLsodPsY/Kt4F2ouS2AO2SST+JrehOu3+9ikvJt/8AtqN8POu3+9ikvKTf5xRcr86fBvxi/bB8d/C3WvjRol34Cg0XTLrXlj0680/U4Z2g0S8ubYiS8F+8aNItuW3+SVXPK4FfotX5mfs5fsZfDPxV8L5NT+MnhnWhq9/rniGS506+1TV7O1khbV7swM2nC4itzHJDscZi2yBt53bsnqOs+jNN/a/+D0Pw68DeOfGeoSaHd+N9Dttdh0uK1utSvIbaaNHd3isoZZBDGzbfOZFQ4znrjf8AEn7WP7PHhPSPD+u6340tksfFVk2o6VJDFcXP2y1V442eJYIpGYo0q7lxuUbmYBUcr4B8ZJPGPhv41xaNpkGv+DvBkPhuxtdOvfA/hmHU9Q1KeOecNpkt61ndLYw26hGhQrFH87uZVwQPLv2QPhp450HxJ8EJ/GPhLU9Ifw14P8Z2l0b60kQWV7Pr1uYopJSojDywb2jIOJI8umU5oA998K/tdab8QdM8U3OhXNn4fl8NeNrHw2H1Wy1Fobi0ubuG2QriKIrdXJaRY15WFyhmGzlvS7v9rr9nSw8UN4Ou/GcEeqQ6k+kTr9nujDbX8dw1qYLm4EXk27tMhVPNdA/VCykE/HureHPGkul/EDwInhPWzqMfxm0PxHHINNuWtbjSbnVrGYXUFwqGKVIkidptrHygpMm0c1oeJPhr4wk/ZM/aA8P2nhfUH1nX/HfiLUbS0SymNzeRya2kkFxDEE3yq0SK6OoIKKGBwM0AfaQ+MOg6BrHxNuPHHiXSLPQfAc1iJSsdxDPYR3NlDOVvZJSY5ZJXk3QiAfcZEIMmcppf7SXwR1fwjr/jqHxTDa6P4W8v+1XvYZ7GazM2PKE1vcxxzqZcgRDZ+8JATcSK+Nfih8PPiDc+Pfi54w07wvqGrafpfj3wH4jFpFbMX1fTtHsLL7WLIOAty8LKWCITmSLy/v4U7Xxa1fWfjIP+Fh+BPhXqUmk+B/EPhXVbq5u9Mm07W/ENtplzNLc21vY3lvDcSx2IkWaHzGHmS70jXPLAH2d8NfjV8M/i7/aUfgHWDe3OjtGt7az21xY3lv5wLRNLa3ccM6pIASjlNr4O0nBrkvG//JxXwt/7Bfif/wBx9eZ/Dhrr4mftSal8b9C0DVtG8M2Pg+Lw6brWNPudJl1G8e/N2PLtbyOKcx2qBl8xo1UtKwXcBmvTPG//ACcV8Lf+wX4n/wDcfQB9AUUUUAeL/tI/8m7/ABS/7FXW/wD0hmr1Hw9/yANN/wCvaH/0AV5d+0j/AMm7/FL/ALFXW/8A0hmr1Hw9/wAgDTf+vaH/ANAFAGvRRRQAUUUUAf/S/Wb9qbwj4+8WeCPDk3w20RPEWs+HPFOha4LB7qKyE8WmXa3EiCeb5EJC4BIPXoa+YrKX9r208c/FLxgfgREyfEWx06zSH/hKtPBtDYW01uWZtnz7/N3YAXGMc5zX6Z0UAeSfADwnrfgL4EfDfwL4mhW31jw54b0fTb2NXWRUubOzihlUOpKsA6kAgkHqK9boooAKKK5zxX4x8I+BNGk8ReONcsfD2kwsqveajcxWlurOcKGlmZUBJ6AnmgDo6K5ifxt4NtfDC+NrnXbCPw66RyrqTXMQs2jlYLGwn3eWVdmAU7sEkAda6egAr5T/AG1f+Te9R/7DnhT/ANSHT6+rK+U/21f+Te9R/wCw54U/9SHT6APqyiiigAoorz34t+MW+Hvwr8Y+PEAZ/Duj3+oIp/ie1t3lVfqWUAfWnGLbsgPhL9iCE+OvjP8AHb44TyfaV1TX7nT7C5QDZNp8UxWEBh94pHDGOema/S+viH/gnf4IXwV+yn4TADo2uedqbJIMNH57bVXkAn5UBBPJzn3r7er0s7/32st0pOKfeMPcg/8AwCMTzsrhalzveTcvvel/RWXlawUUUV5h6IUUUUAFFFFABRRRQAUUUUAFFFFAHKWGi+FLbxnrHiCwEf8Awkd/ZWFvfkTM0htLZ7lrTdEWKou+a42sFBf5gS2wberrzTRvBF9pnxa8V/EKW4je08QaTounxQjPmI+mTahJIzcY2uLxQuDn5Wz2r0ugAooooAKKKKACiiigDJ0Kx0nTdHtLDQQo0+CMLBscyLsHTDEkn65Na1cz4M0Ofwz4W0zQLmRZpbGFYmdM7WI7jPNdNXPhL+yhePLotO2m3yOfCX9lC8eV2WnbTb5BVa8itrizngvcfZ5I2WTJ2jYRhsnjHHerNZ+rWb6hpV5YRsFe5hkiBPQF1Kgn863lsdlH41d2137EWhWWlabomn6doIUaZa28UVqEcyL5CIFj2uSxYbQMEk565Natc14M0Sfwz4P0Lw5cyLLNpVha2jumdrNBEsZK55wSuRmulqafwrSxtjre3nyy5ld699d/nucz4d0jwzpV1rc3h0RifUb9rnUdkplJvTDFG28Fm2N5SR/INoxg45JPTV574E8HXnhTUfGF5dzxzL4k1qTVIgmcxxva21uEfI+9mEnjjBFehV6WZcvtfdqOastX6LT5bfI44bbBRRRXAUFFFFABRRRQAV8//HH/AJGP4Qf9jnD/AOmrUq+gK+f/AI4/8jH8IP8Asc4f/TVqVAH0BRRXBeMp/ihDNbD4fWWjXcJVvPOqXVxbsGyNvliCCYEYznJFdOEwzrVFTTSv1bSX3sUnZXO9orw77b+0p/0B/CX/AIMr/wD+QqPtv7Sn/QH8Jf8Agyv/AP5Cr1/9XZ/8/af/AIMj/mZ+1XZ/ce40V4d9t/aU/wCgP4S/8GV//wDIVeu6I2tvpNq3iOO3h1MoPtCWjvJAr9xG8ioxX3Kg+1cWOyuVCKk5xd/5ZKX5MqM7mpXyVJ+3J+zND9rkm8S36WlhPPbz3jaBrQsYpLaRopt14bL7OFjdWVn8zaMHnivrWvyb/Z2sv2qfE/7P+reDfhvpvg628Matq3i20h1PVr6+e9jW41i+SZ2sYrRoXKOzbFM+1gAWIyRXmFn6r6bqOn6xp1rq+k3Md5Y30STwTwuJIpYpVDI6MuQyspBBBwQcis+98T+HtO1/TPC19qEMOsazHcS2dozATTx2gQzuidSsfmJuPQFlB5Ir8stb0r4keGfiZ4e/ZW8KReMfEHhf4X+BdGZE8K6zYaBe3l1K8tsb25mu7y1keFBbhUhiZkVyfMBG0G18OtO8eeOfjX+zb4n+LeqahF4qt9E8aQ3H2XVoJIbhdHv7JLd5f7NmltDJPE6i9SNiruoRxiNQAD9YK5Lx1468LfDXwpf+N/G17/Z2i6WqNcXHlSTbBI6xr8kKu5y7AcKeuema/MTwFqPimw/Zii+MXjX4seMX8Q+O9TbQ7e3sXGoTFRrUlvDZ6VayFEivLiGEx/anclN7PnCpt8m+I/iLx3pfhn46/DDXB4osdB/4Rbw7rlnpvi7VoNa1K1mn1h7eRxcQz3RjjlWNT5LTMVK5AUNigD9ndJ8XaBrmu674a0yd5NQ8NywQ3yNBLGsb3MK3EYWR0VJQY3UkxswU/KxDAgdJX5vfET4n67pfiP4+6FqPjLW9Hgj8S+EdI0ePSIBfakTqOm2cstjpcUjrHDPdlpAJSQIyzS/eANan7L/iLx3pf7Qvjj4Ya4PFFjoP/COaVrlnpvi7VoNa1K1mnurq3kcXEM90Y45VjU+S0zFSuQFDYoA/Q2vn/wAb/wDJxXwt/wCwX4n/APcfX0BXz/43/wCTivhb/wBgvxP/AO4+gD6AooooA8X/AGkf+Td/il/2Kut/+kM1eo+Hv+QBpv8A17Q/+gCvLv2kf+Td/il/2Kut/wDpDNXqPh7/AJAGm/8AXtD/AOgCgDXooooAKKKKAP/T/fyiiigAooooAK+U/wBoz4eeI/E/i74Z+NtM8I2/xA0rwlqF4dQ0O4lgjyt/AII7+JboiCSWzIYhGIYrI+z5wK+rK8X+LnxZ1H4eT6D4c8J+GZ/GPi7xVJcJpumQ3EVnGY7SMSXE9xdTZSGGIMoJCuxZ1VUYmgD41/aJ/Z0+Ingnwb4l8P8A7OOjRaj4H8bzWj6l4YjkS2XSL2K7hnbUNLVsRiKVYytxartG7EsXO9T+mVfDXj74jfEmbwtPa/tNfBOxi+Hk09odTudN8Qx6t9iRLiN4bi4tpLWydooZlR5GiZyqgtsIUivuWgAr5T/bV/5N71H/ALDnhT/1IdPr3bxv8NvAHxKsrfTfiD4dsfEVraSGWGK/t0uEjkI2llDggHBxkdq+Jv2sP2evgX4N+C1z4j8J+AdF0jVbTXPC4hurWxhimjEuvWEb7XVQRuRmU88gkUAfofRRRQAV8N/8FFPEE+k/st67oOn3DW+peLb3TtHtCpILyTXKSvGMA/6yGKRenevuSvg79rVZfFvxp/Z3+FaQieK98Tvr8gI3Kh0FFuBuHo8TTgZ4ODwa9zhlqOYUKj2jJSfpH3n+CZhiX+7duun36H2d4O8OW/g/wlonhO0bfBotlbWSNjG5beNYwfx25ro6KK8KMbKyNYQUYqMdkFFFFMoKKKKACiiigAooooAKKKKACiiigDyrQta8WXPxn8Y+H78yf8I5YaNoNxYAwqsf2u5m1JbzbKFDO2yG33KWIT5SAu87vVa4rTfG9jqfxA1/4exW8iXfh/T9M1CWY48t01OS7jjVcHO5DZsWyMfMuO9drQAUUUUAFFFFABRRRQByfgW+1bUvB+k3+vFjqE8CtPvQRtvPXKAKB9MCusrE8N65B4m0Gx1+1jaKK+jEqo+Nyg9jjituubBW9jC0ubRa99N/mcuCt7GFpc2i176b/MKzdZlubfR76eyz9ojglaPA3HeFJXA5zz2rSqpqF4mn2FzfyKWS2jeUgdSEUsQPyreWzO+h8cbK+u3cwPAt7qupeCPD2o68WOp3WnWkt1vQRt57wq0m5AFCncTkADHTArqqxfDetweJvDuleI7aNoodVtYLtEfG5VnjEgDY4yA2DitqppfCtbm+YX+sVOaPK7vTtrt8tjzP4eav4n1TU/G8PiIyGDTtekttO3xCICyFnayLsIVd6+a8nzncc5GeAB6ZXIeFfGNn4rvPEVnaQSQt4c1N9MlL4xJIkENwXTBPy7ZgOecg119ermvN7Z81Pkdo6L/Ctfnv8zghtuFFFFecWFFFFABRRRQAV8//ABx/5GP4Qf8AY5w/+mrUq+gK+Zv2k/EWgeEZfhd4o8Vajb6Po2meMLeS6vbuVYLeBH03UI1aSVyFUF3VQSRlmAHJAoA+maK+f/8Ahq79mL/orHhb/wAHFp/8co/4au/Zi/6Kx4W/8HFp/wDHKAPoCivn/wD4au/Zi/6Kx4W/8HFp/wDHKP8Ahq79mL/orHhb/wAHFp/8coA+gKK+f/8Ahq79mL/orHhb/wAHFp/8co/4au/Zi/6Kx4W/8HFp/wDHKAPoCuP8CeAfCXw08Or4U8E2P9m6Ulxd3Yh82WbE19cSXVw2+Znf55pXbGcDOFAUADy//hq79mL/AKKx4W/8HFp/8co/4au/Zi/6Kx4W/wDBxaf/ABygDe+JHwE+F/xX1jTvEfjDTbj+2dKikt7e/wBP1C80u8FtKcyW7T2M0Ejwv3jdivJIAJzUUv7PfwgceBBbaANPHw0Ynw/9iubmz+xK2zfH+4lTzY5fLTzY5d6SY+dW5rG/4au/Zi/6Kx4W/wDBxaf/AByj/hq79mL/AKKx4W/8HFp/8coA3Lj4AfCS6+Gdv8IJdCx4Vs7j7Xb2y3Vyktvci5a8WaG6WUXEcqzsXV0kDKeFIHFchD+yL8AEj1sXHh24vrjxNZx2Gq3V3quo3N3fwQzrcR/abmW5aWR0kRdsjMXVR5YYR/LWn/w1d+zF/wBFY8Lf+Di0/wDjlH/DV37MX/RWPC3/AIOLT/45QBu+JvgB8JPGA8TnxBoX2iTxheWGoalKt1cwyveaXHHFZ3EMkUqvbywpEgVoDGcjJySSWeAP2f8A4VfDLxPeeNvCWl3EfiLUrQWV7qV3qF7f3d5CriRftMt3PK0zqwwruS6r8ikJ8tYv/DV37MX/AEVjwt/4OLT/AOOUf8NXfsxf9FY8Lf8Ag4tP/jlAH0BXz/43/wCTivhb/wBgvxP/AO4+j/hq79mL/orHhb/wcWn/AMcrzyP4t/C34oftIfDq3+G/i3SvFMum6P4klul0y8iuzBG509VaTymbYGbgE4yeBQB9h0UUUAeL/tI/8m7/ABS/7FXW/wD0hmr1Hw9/yANN/wCvaH/0AV5d+0j/AMm7/FL/ALFXW/8A0hmr1Hw9/wAgDTf+vaH/ANAFAGvRRRQAUUUUAf/U/fyiiigAooooAK8r+Kfwk0T4qWmmG71TU/D2saHO1zpuraPci1vrOSRDHJsZlkidJEJV45Y3jYYyuQpHqlFAHyYP2W9T16eC3+KvxZ8V+O9Ct54p/wCx7xtPs7G4MDrJGt2LCzt5J0DqCUZwjY+ZSOK+s6KKACvlP9tX/k3vUf8AsOeFP/Uh0+vqyvlP9tX/AJN71H/sOeFP/Uh0+gD6sooooAK+FpBbeNv+CgduN8k0Pw98Iys0ZUGKDULuSMRyAnkNJbXkq8dQp54r7pr4j/ZeWbxV8ZPjz8U57iK6juddtvD1s8YB/caRC0yMGHOGjvI1P+5Xr5LPlqVaq3hTm7d1K1J/c6qfyPPxjvUpU+7u/RK/52PtyiiivIPQCiiigAooooAKKKKACiiigAooooAKKKKAOUsNF8KW3jPWPEFgI/8AhI7+ysLe/ImZpDaWz3LWm6IsVRd81xtYKC/zAltg29XXmmjeCL7TPi14r+IUtxG9p4g0nRdPihGfMR9Mm1CSRm4xtcXihcHPytntXpdABRRRQAUUUUAFFFFAGToVjpOm6PaWGghRp8EYWDY5kXYOmGJJP1ya1q5nwZoc/hnwtpmgXMizS2MKxM6Z2sR3Gea6aufCX9lC8eXRadtNvkc+Ev7KF48rstO2m3yCq15FbXFnPBe4+zyRssmTtGwjDZPGOO9Waz9Ws31DSrywjYK9zDJECegLqVBP51vLY7KPxq7trv2ItCstK03RNP07QQo0y1t4orUI5kXyEQLHtcliw2gYJJz1ya1a5rwZok/hnwfoXhy5kWWbSrC1tHdM7WaCJYyVzzglcjNdLU0/hWljbHW9vPllzK71767/AD3OZ8O6R4Z0q61ubw6IxPqN+1zqOyUyk3phijbeCzbG8pI/kG0Ywccknpq898CeDrzwpqPjC8u545l8Sa1JqkQTOY43tba3CPkfezCTxxgivQq9LMuX2vu1HNWWr9Fp8tvkccNtgooorgKCiiigAooooAKKKKACiiigAooooAKKKKACiiigAooooAKKKKACiiigAooooAKKKKAPF/2kf+Td/il/2Kut/wDpDNXqPh7/AJAGm/8AXtD/AOgCvLv2kf8Ak3f4pf8AYq63/wCkM1eo+Hv+QBpv/XtD/wCgCgDXooooAKKKKAP/1f38ooooAKKKKACiiigAooooAK+U/wBtX/k3vUf+w54U/wDUh0+vqyvlP9tX/k3vUf8AsOeFP/Uh0+gD6sooooA53xfr6+FfCes+J2j84aTZXF35ecbzBGzhc/7RGK+Wf2D9Bj0z9nfT9dNube58ValqmqzbtpLiS6eC3fK/eDW0MJBOTjHNWv26fHEHgb9mzxNcySvDJqYjs43jJyrMfMOcZO0rGVPB69K+gPhV4OHw8+GHhHwEH8z/AIRzSLHTi5xl2tYEiLHAAyxUk8dTXfhJWwteb6yhFfJSlUX40X9xwRTliXLpFW8k3q/V2t6fM76iiiuA7wooooAKKKKACiiigAooooAKKKKACiiigDyrQta8WXPxn8Y+H78yf8I5YaNoNxYAwqsf2u5m1JbzbKFDO2yG33KWIT5SAu87vVa4rTfG9jqfxA1/4exW8iXfh/T9M1CWY48t01OS7jjVcHO5DZsWyMfMuO9drQAUUUUAFFFFABRRRQByfgW+1bUvB+k3+vFjqE8CtPvQRtvPXKAKB9MCusrE8N65B4m0Gx1+1jaKK+jEqo+Nyg9jjituubBW9jC0ubRa99N/mcuCt7GFpc2i176b/MKzdZlubfR76eyz9ojglaPA3HeFJXA5zz2rSqpqF4mn2FzfyKWS2jeUgdSEUsQPyreWzO+h8cbK+u3cwPAt7qupeCPD2o68WOp3WnWkt1vQRt57wq0m5AFCncTkADHTArqqxfDetweJvDuleI7aNoodVtYLtEfG5VnjEgDY4yA2DitqppfCtbm+YX+sVOaPK7vTtrt8tjzP4eav4n1TU/G8PiIyGDTtekttO3xCICyFnayLsIVd6+a8nzncc5GeAB6ZXIeFfGNn4rvPEVnaQSQt4c1N9MlL4xJIkENwXTBPy7ZgOecg119ermvN7Z81Pkdo6L/Ctfnv8zghtuFFFFecWFFFFABRRRQAUUUUAFFFFABRRRQAUUUUAFFFFABRRRQAUUUUAFFFFABRRRQAUUUUAeL/ALSP/Ju/xS/7FXW//SGavUfD3/IA03/r2h/9AFeXftI/8m7/ABS/7FXW/wD0hmr1Hw9/yANN/wCvaH/0AUAa9FFFABRRRQB//9b9/KKKKACiiigAoor5h/aJ8feLvDureBfAvhfxPY+A08aXl3bz+Ir+CO5W1NrB50dtbxTskJubk5EZlLKFR/kdtooA+nqK/P3x9q/xa+AOhwePrj47L47Ed1axjw/q+maVE+rfaZkhNvYyadHbTLcMHzDjzF3ABl25I/QKgAr5T/bV/wCTe9R/7DnhT/1IdPr6sr5T/bV/5N71H/sOeFP/AFIdPoA+rKKKKAPzj/bDuG+IHx0+CnwGtiJBqeqx6lfQM2EuLC2fzrqMgHORb28nXghsc5r9HK/Pb4YaYvxN/br+I3xIkPnab8OdNh0O1WSMny9SvDsnaOQ4AZIrZtygE7bgEkZ5/QmvQqQdLB0KL3lzVZes2lBrydGFGXzZyYR8ycmtbv52bt+Gnna/UKKKK886wooooAKKKKACiiigAooooAKKKKACiiigDlLDRfClt4z1jxBYCP8A4SO/srC3vyJmaQ2ls9y1puiLFUXfNcbWCgv8wJbYNvV15po3gi+0z4teK/iFLcRvaeINJ0XT4oRnzEfTJtQkkZuMbXF4oXBz8rZ7V6XQAUUUUAFFFFABRRRQBk6FY6Tpuj2lhoIUafBGFg2OZF2DphiST9cmtauZ8GaHP4Z8LaZoFzIs0tjCsTOmdrEdxnmumrnwl/ZQvHl0WnbTb5HPhL+yhePK7LTtpt8gqteRW1xZzwXuPs8kbLJk7RsIw2TxjjvVms/VrN9Q0q8sI2CvcwyRAnoC6lQT+dby2Oyj8au7a79iLQrLStN0TT9O0EKNMtbeKK1COZF8hECx7XJYsNoGCSc9cmtWua8GaJP4Z8H6F4cuZFlm0qwtbR3TO1mgiWMlc84JXIzXS1NP4VpY2x1vbz5Zcyu9e+u/z3OZ8O6R4Z0q61ubw6IxPqN+1zqOyUyk3phijbeCzbG8pI/kG0Ywccknpq898CeDrzwpqPjC8u545l8Sa1JqkQTOY43tba3CPkfezCTxxgivQq9LMuX2vu1HNWWr9Fp8tvkccNtgooorgKCiiigAooooAKKKKACiiigAooooAKKKKACiiigAooooAKKKKACiiigAooooAKKKKAPF/wBpH/k3f4pf9irrf/pDNXqPh7/kAab/ANe0P/oAry79pH/k3f4pf9irrf8A6QzV6j4e/wCQBpv/AF7Q/wDoAoA16KKKACiiigD/1/38ooooAKKKKACsHxN4V8MeNdFuPDfjHSLPXdIvABNZ39vHdW8oByN8UqsjYIyMjrW9XyH+1f4eutcj8HTeItB1rxZ8ObO7um8SaPoIlkurgPDts5Jbe3dJ7q2il3GWCPcWLI5RlQigDol/Z++EXwnt7jxr8DPg/wCGZvF9tLELdYoLbTZAJJUScrdiGQw7Iiz7VX5ioTjdkfTVfkje+Gv2fr37LB+yP8J/Efhv4kxXVr9g1O00HVfD1rYusyea+o3F2ltBJb+XuEsLeYZFJVVLEEfrdQBxPjeX4jRWVufhva6VdXZkPnDVp57eMR44KGCKUls9iAMd6+OP2mbb9obXPhNJpfinT/C1rpk2ueGfNksr6+lnXbrliybEktUU5cAHLDjJHOBX37Xz3+1HNDb/AAenuLiRYoo9b8MszsQqqo1yxJJJ4AFAH0JRXE/8LL+HP/Q1aT/4HQf/ABdH/Cy/hz/0NWk/+B0H/wAXQBwnwL+E+pfCvTvFsmu6kmq6t4v8R6lrtzNEmyNVuGWK3jUEA/LbwxFwScSF8Erg17jXlK/Hj4HMNy/ETw6R6jV7P/47S/8AC9vgh/0UPw7/AODaz/8AjtdGJxMqs+eXZJWVkkkkkl0SSSXkiKdNRSjHY9Voryr/AIXt8EP+ih+Hf/BtZ/8Ax2j/AIXt8EP+ih+Hf/BtZ/8Ax2ucs9Voryr/AIXt8EP+ih+Hf/BtZ/8Ax2j/AIXt8EP+ih+Hf/BtZ/8Ax2gD1WivKv8Ahe3wQ/6KH4d/8G1n/wDHaP8Ahe3wQ/6KH4d/8G1n/wDHaAPVaK8q/wCF7fBD/oofh3/wbWf/AMdo/wCF7fBD/oofh3/wbWf/AMdoA9Voryr/AIXt8EP+ih+Hf/BtZ/8Ax2mj48/A0uYx8RPDhZQCR/a9nkA9OPN74NAHq9FeVf8AC9vgh/0UPw7/AODaz/8AjtH/AAvb4If9FD8O/wDg2s//AI7QB6rRXlX/AAvb4If9FD8O/wDg2s//AI7R/wAL2+CH/RQ/Dv8A4NrP/wCO0AGha14sufjP4x8P35k/4Ryw0bQbiwBhVY/tdzNqS3m2UKGdtkNvuUsQnykBd53eq18/2H7T3wQvvGeseDv+Ey0aH+yLKwvPtj6pZi2n+3Pcp5UTeby8X2bMg7CRPWur/wCF7fBD/oofh3/wbWf/AMdoA9Voryr/AIXt8EP+ih+Hf/BtZ/8Ax2j/AIXt8EP+ih+Hf/BtZ/8Ax2gD1WivKv8Ahe3wQ/6KH4d/8G1n/wDHaP8Ahe3wQ/6KH4d/8G1n/wDHaAPVaK8ob48/A1Mb/iJ4cXccDOr2YyfQfvad/wAL2+CH/RQ/Dv8A4NrP/wCO0AdT4FvtW1LwfpN/rxY6hPArT70Ebbz1ygCgfTArrK8Z0n9oP4L6lptvf3PjbRNOlnQM1vc6paJNET/C6mTII9K0f+F7fBD/AKKH4d/8G1n/APHa5sFb2MLS5tFr303+Zy4K3sYWlzaLXvpv8z1Ws3WZbm30e+nss/aI4JWjwNx3hSVwOc89q88/4Xt8EP8Aoofh3/wbWf8A8dqvd/H34I2tpNcr4+8PzGFGcImrWhZtoztUebyT0Fby2Z30PjjZX127nZ+Bb3VdS8EeHtR14sdTutOtJbregjbz3hVpNyAKFO4nIAGOmBXVV4vov7Q/wT1fRrDVpPHOhWTXtvFObefVLRZoTIgYxyL5vDrnDDsRWn/wvb4If9FD8O/+Daz/APjtTS+Fa3N8wv8AWKnNHld3p212+WxZ+Hmr+J9U1PxvD4iMhg07XpLbTt8QiAshZ2si7CFXevmvJ853HORngAemV4L4f/aY+CWvXOt2x8Z6LY/2NftYhp9UtFW42wxS+dF+9+aM+ZtB/vKw7V0v/C9vgh/0UPw7/wCDaz/+O16ua83tnzU+R2jov8K1+e/zOCG256rRXlX/AAvb4If9FD8O/wDg2s//AI7R/wAL2+CH/RQ/Dv8A4NrP/wCO15xZ6rRXlCfHn4GyIskfxE8OMrAEEavZkEHoQfNp3/C9vgh/0UPw7/4NrP8A+O0Aeq0V5V/wvb4If9FD8O/+Daz/APjtH/C9vgh/0UPw7/4NrP8A+O0Aeq0V5V/wvb4If9FD8O/+Daz/APjtH/C9vgh/0UPw7/4NrP8A+O0Aeq0V5V/wvb4If9FD8O/+Daz/APjtH/C9vgh/0UPw7/4NrP8A+O0Aeq0V5V/wvb4If9FD8O/+Daz/APjtH/C9vgh/0UPw7/4NrP8A+O0Aeq0V5V/wvb4If9FD8O/+Daz/APjtNHx5+BrMyL8RPDhZcZH9r2eRnpn97QB6vRXlX/C9vgh/0UPw7/4NrP8A+O0f8L2+CH/RQ/Dv/g2s/wD47QB6rRXlX/C9vgh/0UPw7/4NrP8A+O0f8L2+CH/RQ/Dv/g2s/wD47QB6rRXlX/C9vgh/0UPw7/4NrP8A+O0f8L2+CH/RQ/Dv/g2s/wD47QB6rRXlX/C9vgh/0UPw7/4NrP8A+O0f8L2+CH/RQ/Dv/g2s/wD47QB6rRXlX/C9vgh/0UPw7/4NrP8A+O0f8L2+CH/RQ/Dv/g2s/wD47QB6rRXl9v8AG/4L3VxHaWvj/wAPzTzEhI01W0Z3IBYhVEmScAnjsCa2v+Fl/Dn/AKGrSf8AwOg/+LoA439pH/k3f4pf9irrf/pDNXqPh7/kAab/ANe0P/oAr59/aJ+IfgC7/Z++Jtra+JtMmmm8Ma0iIl7AzOzWUoCqA+SSeAB1r6C8Pf8AIA03/r2h/wDQBQBr0UUUAFFFFAH/0P38ooooAKKKKACiiigAooooAKpajpunaxYz6Xq9rFe2dypSWCdFlikQ9VdGBVgfQirtFAHmv/Cmfg9/0Iug/wDgstf/AI3R/wAKZ+D3/Qi6D/4LLX/43XpVFAHxJ+zT+z/8B9Z+A/grVNX+G/hq+vbmwR5Z59Hs5ZZGLNyztEWY+5Ne5f8ADNv7Ov8A0Szwr/4I7H/4zXo3hHwpofgbw1p/hLw1AbbS9LiENvGXaQqgJIG5yWPXua6OgDxb/hm39nX/AKJZ4V/8Edj/APGaP+Gbf2df+iWeFf8AwR2P/wAZr2migDxb/hm39nX/AKJZ4V/8Edj/APGaP+Gbf2df+iWeFf8AwR2P/wAZr2migDxb/hm39nX/AKJZ4V/8Edj/APGaP+Gbf2df+iWeFf8AwR2P/wAZr2migDxb/hm39nX/AKJZ4V/8Edj/APGaP+Gbf2df+iWeFf8AwR2P/wAZr2migDxb/hm39nX/AKJZ4V/8Edj/APGa8M8Mfs//AAHm/aL+IOkzfDfw09ja+HPC00Nu2j2RijkmudZErohi2qziNAxAywVc5wMfblc5Z+FNDsfFWqeNLaArq+s2lnZXUu9iHgsHneBQhO0bWuZTkAE7uc4GADzn/hm39nX/AKJZ4V/8Edj/APGaP+Gbf2df+iWeFf8AwR2P/wAZr2migDxb/hm39nX/AKJZ4V/8Edj/APGaP+Gbf2df+iWeFf8AwR2P/wAZr2migDxX/hmz9nX/AKJZ4V/8Edj/APGaX/hm39nX/olnhX/wR2P/AMZr2migDxb/AIZt/Z1/6JZ4V/8ABHY//GaP+Gbf2df+iWeFf/BHY/8AxmvaaKAPFv8Ahm39nX/olnhX/wAEdj/8Zo/4Zt/Z1/6JZ4V/8Edj/wDGa9pooA+I/jb+z/8AAbTrn4dDT/hv4atRd+LtOgm8rR7JPNheK4LRvtiG5CQMqeDgV7n/AMM2/s6/9Es8K/8Agjsf/jNejeIfCmh+KX0p9bgM50W+i1G1w7JsuYVZUc7SNwAduDkH0ro6APFv+Gbf2dv+iW+Ff/BJY/8Axmj/AIZt/Z1/6JZ4V/8ABHY//Ga9pooA8W/4Zt/Z1/6JZ4V/8Edj/wDGaP8Ahm39nX/olnhX/wAEdj/8Zr2migDxb/hm39nX/olnhX/wR2P/AMZo/wCGbf2df+iWeFf/AAR2P/xmvaaKAPFf+Gbf2df+iWeFf/BHY/8Axml/4Zt/Z1/6JZ4V/wDBHY//ABmvaaKAPFv+Gbf2df8AolnhX/wR2P8A8Zpkn7Nv7OwRiPhb4V6H/mCWP/xmvbKQgEEHoaAPif8AZk/Z++A2s/s2/CjV9X+G3hq+v77wloU9xcT6PZSzTTS2ELPJI7RFmdmJLMSSScnmvcP+Gbf2df8AolnhX/wR2P8A8Zr0fwh4V0TwL4T0TwR4ZgNto/h6xttOsomdpDHbWkSwxIXclmKooGWJJ6k5roqAPFv+Gbf2df8AolnhX/wR2P8A8Zo/4Zt/Z1/6JZ4V/wDBHY//ABmvaaKAPFv+Gbf2df8AolnhX/wR2P8A8Zo/4Zt/Z1/6JZ4V/wDBHY//ABmvaaKAPFv+Gbf2df8AolnhX/wR2P8A8Zo/4Zt/Z1/6JZ4V/wDBHY//ABmvaaKAPFv+Gbf2df8AolnhX/wR2P8A8Zo/4Zt/Z1/6JZ4V/wDBHY//ABmvaaKAPFv+Gbf2df8AolnhX/wR2P8A8ZrwzwJ+z/8AAe5+NfxS065+G/hqW0sl0PyIX0eyaOHzbWRn8tTFhdxGWwBk9a+3K5zTfCmh6T4h1nxRYwGPUtfFsLyQuzCT7IhjiwpO1dqkj5QM96APOf8Ahm39nX/olnhX/wAEdj/8Zo/4Zt/Z1/6JZ4V/8Edj/wDGa9pooA8W/wCGbf2df+iWeFf/AAR2P/xmj/hm39nX/olnhX/wR2P/AMZr2migDxb/AIZt/Z1/6JZ4V/8ABHY//GaP+Gbf2df+iWeFf/BHY/8AxmvaaKAPFv8Ahm39nX/olnhX/wAEdj/8Zo/4Zt/Z1/6JZ4V/8Edj/wDGa9pooA8W/wCGbf2df+iWeFf/AAR2P/xmj/hm39nX/olnhX/wR2P/AMZr2migD4q+KnwJ+CGh+PPgydF+Hnh3TzeeLp4J/s+k2cXmxf8ACPaxJ5b7IhuTeiNtORuVTjIFfRf/AApn4Pf9CLoP/gstf/jddPrnhTQ/EeoaDqmrwGa58M3zajYMHZfKuWtZ7MuQpAYeTcyrhsj5s4yAR0dAHm6fBv4QxuskfgfQlZSCCNMtQQR0I/d16RRRQAUUUUAFFFFAH//R/fyiiigAooooAKKKKACiiigAooooAKpalqenaNYXGq6vdRWNlaoZJp53WKKNF5LO7EKoHck4q7XyL+1xENTtvhH4VvgJdF8QfEHRLXU4H5iuLaKK5u44pV6OjXNvDlWyD0IIoA+lfCnjPwf480hfEHgbXbDxFpbu0a3enXUV3bl1+8okhZlyMjIzkV0tfH/gOzsvDP7Z/wASPD/hy3S003WfCHh3WL2KFQkX9pC81G080qAAJJIIowx6sEXOcCvsCgAooooAKKKKACiiigAooooAztX1jSfD+lXeu69ewabpunxPPc3VzIsMEEMY3PJJI5CoqgEliQAOTWfrvi7wp4X0F/FXibWrLSNFiRZHvry5jt7VUf7rGaRlQA9jnmvkv9vf4ZaT4+/Zv8daxrmpajHa+FvDut38enW1y1vZ3d3Hal7aW7RMPMLZ498SFhHuOXViFxS8b20Wu/Gr9mbwzrMa3Wi/2fr2qm2lG+F9QsdPtY7R2Q/KzRJcTshIO0/MMEAgA+zND17Q/E+k22v+GtRttW0y9XfBdWkyTwTJnG6OSMsrDIxkE1rV8hfs2W9toPxS/aA8FaHCttoGleLLS5tIY1Cwwzalo9jdXiRqOFBndnZRxucnGSa+vaACiiigAooooAKKKKACq17e2em2c+oajPHa2tsjSSzSsEjjjQZZnZiAqgDJJOAKs1518V/Afgr4leAtT8I/EU/8U1P5NxfAzm3jaKzlS5xLICMRExjzATtZMhvlJoA0PBnxJ+HXxGtLm/8Ah74p0rxRbWT+XPLpd9BepE552u0DuFPB4ODUnhX4ifD/AMdy38HgjxPpfiGXS3Ed4unXsF21tI2cLKIXYoxwcBsHg1+Unxfnm8YeEPjR+018JrD/AIRTwMnggeEtLvYIfscmuJJfI1zqcaKEK21vDmG1kZQzhpGUhNtfW3ivwv4b+HX7UvwHtfAumQaNHqGkeJdFuY7SNYlk02ztra4gjk2gbkhmRdmfulzj7xyAfa1FFFABRRRQAUUUUAFFFFABXGW3xG+Ht54tl8A2nijS5/E8CGSTSkvYGv0Qclmtg/mgADqVrs6/M745eB9I+GPiP4T6n4e8OWWm/CzR/GdnrOo+JLS5N7rX9randzRBZjPh/ss9zcxrcT+fLIUYx+WFUEgH3/qfxG+H2i+JrHwVrPifS7DxDqePsmm3F7BFe3GeB5UDuJHz/sqa7Kvyn17w/oviT9mT9rLxr4lt4p/ENv4g8Y3EV9Ioa5gk8PLs0jy5T86eQlvCYgpAUkkcsc/pv4Rv73VfCmi6pqKlbu8sraaYEYIkkiVmGO3JNAHQ0UUUAFFFFABRRRQAUUUUAUdU1TTND0271rWruHT9PsInnuLm4kWKGGGJSzySSOQqIqglmJAAGTWFrfjvwP4Z8Np4x8SeIdO0rQJESRdRu7uGCzZJRuRhPIwjIYcqd2CORX5sft3fHH4ceIE8afs8eIvGNj4bs9B8N3Wq6pBcXS21zquoy2skmk6ZbqSGdPMC3FwVyGxDFyJJAOs+H2veFfip8S/2aobS9tdf8MWHgbWtQtfLZZ7Z9YsRpunuxHKmW2SWdASMoWcDBJoA/RXSdX0nX9Mtta0K9g1HT71BLBc20izQyxtyHSRCVZT2IJFaNfIf7JsMGk3nxp8JaVEINE0D4galDp8EYCw28dzZWV7NDEg4VBc3ErbRwCxAA6V9eUAFFFFABRRRQAUUUUAFZms61o/h3S7rXPEF/Bpmm2SGW4urqVIYIY16tJI5Cqo7kkCtOvnL9q3wL4v+JvwU1TwB4JWxfUdbvdLiZdSnNvbPbR38E1xG7KrsfMijZNqqSd3AzQB6f4U+K3wu8ePdx+BvGOjeImsEEtyNO1C3uzBGc4aQQyNsU4OCcDir/hL4g+AvH8d5L4E8S6Z4jTT5PJuW028hvBBLz8khhdtjcHhsHivyy+OXjDxv4M8JfE74C+N/DvhvRdX1XSNF1G31fwjbS2EFzoWoa7baVf29zHIzSpLGkrcrIyOjkgKQRX1jreiaJ4I/bJ+GMPg3T4NLTxB4Q8R2Wow2kSwxtbaXPpslkXRABiJppFjOPlDkDg4oA+y6KKKACiiigAooooA//9L9/KKKKACiiigAooooAKKKKACiiigArzr4pfDHw78W/CUnhHxFLc2iLcW17a3ljIIbyxvbOVZ7e6tpSrBJYpFBBKsp5VlZSQfRaKAPIvhf8H9L+Gt5ruvzazqPinxL4nkgfUtY1ZoDdzrax+XBCFtYbeCOGIFikccSgM7scsxJ9doooAKKKKACiiigAooooAKKKKAOK+JHgTSPij8PvEnw28QTT2+meKdOutMupLVlSdIbuJonaJnV1DhWJUsrDPUHpXHfEH4J6F4+0bwzZx6tqPh7WPBk6XOjazprwrf2cqwNbPjzopYZElhdkljkiZHB+7kKR7NRQB5r8LvhboHwo0K80jRrm71O61W+n1PUtR1B0lvb++uSPMnneNI03bVVFVEVFRVVVAAFelUUUAFFFFABRRRQAUUUUAFeR/HL4O6N8evhrqnws8R6vqWi6VrBi+0y6VJDFcPHFIsnlFp4Z0MblQHUody5U8Eg+uUUAfNPhr9mq00vTtY8O+MPiD4p8e+HNc0q40e40fXZtPaxFvcBVZkWysbWRXCAopD4CscDOCNX4bfs9aP8P/Etr4v1XxTrnjbVtK05tI0ufXZraVtOsHZGkigFtb24LyGOMSTS75nCKGcgYr6BooAKKKKACiiigAooooAKKKKACvkHSv2M/AOl6hplkPEmv3PgjQ9WOuaf4RluLc6LbX3nm5QgLbi6eGOc+ZHBJcNGrfwkcV9fUUAfL3iv9lLwV4s8Ra/qE+v61Y+HfF95b6hr/hu1mt10jVbu3ES+ZOr273CCVIUW4SGaNJgo3g/Nu+oAAoAAwB2paKACiiigAooooAKKKKACiiigDjvHXgbQviD4R1/wbriNHa+IrC6064mhCCdIruJoXaNnVwHVWJUlSAcZBHFeaeKf2e/Dmv6D4K0/Rtb1Twxq/wAPYxFo2s6a9sL6CNoBbzI6zwTW8qToq+ajwlSwDAKQCPfKKAPO/hh8MvDvwn8MN4Z8PSXF39ourm/vL29kE15fXt5IZZ7m4kVUDyOx7KAFAVQFUAeiUUUAFFFFABRRRQAUUUUAFeafFr4U+F/jL4Mm8FeK2ubeAz295bXdlL5F5ZXlnKs1vc28uG2SxSKGUlSOzAgkH0uigD5j079lXwLcWXi//hY2rap8QdW8caWmiajqesyW63I0yLcY7a3WygtoYER3aXdHGHMp3sxYLjp/ht8CNO8A+J5vHGs+KNa8ceJG09NJg1DXZbaSa109JPNMEItbe2T944VpZGVpJGRSzHaAPdaKACiiigAooooAKKKKAP/T/fyiiigAooooAKKKKACiiigAooooAKKKKACiiigAooooAKKKKACiiigAooooAKKKKACiiigAooooAKKKwk8T+HpPE0vgyPUIW1yCzjv5LMMDMlpLI8UczL1CO8bqpPUq2OhoA3aKKKACiiigAooooAKK8u0T4z/DfxHq1romi6o91d3mqaro0araXQX7fohZb6JpDEETyijAOzBJCP3bPkV6jQAUUUUAFFFFABRRRQAUUUUAFFFFABRRXE+J/iJ4R8HXqaf4gvTBO1hfaoyrFJKUsdNVGuZ38tW2onmIOeWZgqgnigDtqKxvDniHSPFvh7S/Ffh+4+16XrNrBe2k2xo/Mt7lBJE+1wrruRgcMAR0IBqt4U8V6H420G38SeHZzPZXDSoCyNG6SwSNDNFJG4DJJFIjI6MAVZSCMigDoqKKKACiiigAooooAKKKKACiiigAooooAKKKKACiiigAooooAKKKKACiiigAooooA//U/fyiiigAooooAKKKKACiiigAooooAKKKKACiiigAooooAKKKKACiiigAooooAKKKKACiiigAooooAK/Lj46X2p/Cv9o340/GjwzfajNrfhr4T2er2ls93K9kLgXGqW6h7Yt5bQReUJvLI2iQvIPmcmv1Hry7X/gx8NvFHj61+JuuaQbnxDa6dNpBm+0TpDPp84kD21zbLIILiP8AfSFVmjcKzFlweaAPhH4G3vx68P8AxM+GU19a+LG0Txbb3Sa/P4r8SaJqNtfsbJrmG70u1t7+aWFklUZitoxH5DksuVDV5H4Ds/jHqXwi/Zz+Ic3xe8Vf258VNZh0HWi98JLc6Zc2d9P/AKPBIjJFdJHaKFuQDLvZnZjwB+kXw6/Zn+DPwq1y38ReDNFnhvrCCW1sTd6jfX8en205Uyw2UV3PLHaxuVGVhVARx93iug0z4GfC3RvDfgrwjpuieTpPw7u47/QoPtNy32O5ihmgR97Sl5cR3Eq4lZ1+bJGQpAB+e/ijxB8RtCtvEHwZ0n4h63ZQaP8AFnw34ftNauLw3GqR6XrWn2tzLbNcShjLtedxG0oc5K7t20Vu/Fnx98Q/2fbz4o/DfwV4u1LUbBdE8L6hYajrNw2qXWg3Ov6y+jXLfaLgtJIixAXMSylwjq3/ACzOK+ivjx+y74d+Jtpb2+h6bbr/AG74y0TxD4m+0XNwovLfTYltpPL2lvLk+zxoiCPyxld2Q2WPqfh/9nz4R+HfDPiPwlDoZ1Kw8Xrs1ltVurnVbnUEEflKtxdX0s08ionyopfCc7QCTQB4VoGleJvgl+0p4J+HGkeMNc8V+GvHehazPfWuv6hJqdxaXejtatHeQyzZeNJhcNG8akRbtpVBjjd+KA134jftHaB8FJvEmq+GPDdv4XvPEMv9i3j6dd392t5DaRxtcxESiK3Vy7IhUMzpvLKNteufDn4B/C/4V6tca/4S0+6fVrm2SyN7qWo32rXUdnG29LaGa/nneKBTz5cZVSQCQSAa1PiP8HPAHxWbTLjxjZXDXuitK1le2F9d6ZfW3nqFmWO7sZYZ1SVQBIgfawAyDgYAPzp/Zz1XxT4V8c/D3wZD4mutTtdR+InxPg1OcuEGqtafaHSa4SILGzGQeZgKFDnKgDFfT37R6+I9d+MXwT+Hel+LtT8KaT4ovNcTU/7LumtJ7yG0sPtCwLIvKEsv31w6ruKMrYYeteDv2c/gx8P38Pv4P8Nrpn/CK3mo3+mKlzcstvc6shjvHCvKwYSKxG1gVX+AKa4z47/AFfjX8RPhfq+rKr+H/CFzqtxfCO7uLK9WS5tPKtZLSa1KSpJHMFbcsiFQMgnpQB8Y/E34r/Fz4faX4n+CHhLW9a8QRxfEjQfCtlqsd3bf24um6zpaapPZRX99IkX2pHzbRTztuVZUyxkArP8AGPjD9oX4cfC741aXA3iLwvY6douj6job+Itf07WNc0++mvfs9wPNs727uTazIFZDOcbhKinHFfol/wAM6fBlvhtefCW48Npc+GtRuGvLmKee4muZ7xpBKbuS8eRrprneoYTmXzQQMMMDGfp/7MXwVsPCPiHwU2iT3un+Lfs/9ry3uo315fX32QgwCa9nne6IjI+RfNAUZAABIIB8x618LvFlh8evAfwNh+KvjKTw/qfhvxFq+qzvq7i/u5orrTo41W4RVaBUeTcnlBCilo1IR2U+S/D3VfivpHw8+G/xk1z4k+INd1ab4iQeDntbi6A0+fRxrc2iFbi2RQktwyp5xuHzLvwNwXIP6i3PgbwteeN9P+I9zZb/ABFpdhc6ZbXXmSDZaXkkUs8flhvLO94IzuZSw24BAJB5OD4GfCy28L6X4Mg0Tbo2ja2PEVpB9puT5eqrfNqQuN5l3t/pTtJsZjHzt27MLQB+YXxw+Jvjm10jxz8Z/hz4g8d6ufDPiPy4NcW8ttK8IW0VvqMdm+nJpr3Re/VCGgeb7MTJJlw4HFeh+PLP4jeJNN/aj+IkPxL8TaNN8LL6+n8O2en6gYLO2msdCs7/ABNEFInikkIBhkLRAFyqB3LV9b+Iv2O/2efFkus/8JD4buLuz165nvbqwOq6kmnG9uWLy3cdklytvFcsx3edHGsgb5lYEkn1CT4PfDmXSPHGhSaTusfiQ076/Gbi4/01rm0SxlO7zN0W63jRP3RTGNwwxLUAfnf4q+IPxh+MXxo1PwpY6d4wvtI8M+GPD99Fa+DNb07QW+261BJPLeXL3t3bSTqpURxRjfCpRvMXLDdq+Eb/AONHxk8WfBXwX8SPGWp+G5tW8Fa9e+IF8O6nbx/2hPp2o2VvBKLrT5JoUeQMJGe2kBXc8asqsy19neMv2Zvgz47vNJ1HXdGuIr3RrBdKgubDUr7TrhtOXpaTy2c8Lzwdf3crOvLHGWbPZ6N8JPh14d1nw9r2haJFYXnhXSZdC0vyHkSK102ZoXeBIQ3lkFreIhmUsNuAQC2QD4GsPFsdr8ANXm+J3jLxZqep+CfGfiHwpoa6Rq01lrXiCaDUJLbT7SR7cobmdlVV3sPlAaRuAzVf1XQPH/wk+EvgX4ffEXx94x1zxr43124vbnS/D1w17q90i2zyvpVjqN3cRG0s7NVjaW4aUM+1sMvmkD6f8S/sk/ATxZcWd5q2g3cdzp+qatrNvNZazqlhLFqGuOHv5lktLuJszEfdztQEqgVWIM7/ALKvwYk0S20N7PV3WxvjqVpdyeItZl1GzuzEYC9tfSXjXUAaMlWSOVUYE7lNAHkn7GXibxxdav8AFr4f+MZ9YaHwdrtpFYW/iDUIdW1SzgvdOt7pree9hklWba7sV/eOVDbCxIrH1a/OveP/ANrG6vnMlx4d8Oado1qrHPlWjaNPqDFB0Akmun3Y5YoM/dGPqn4afBP4ZfB+bWbj4d6OdKm8QyQzai5ubi5e6mgUos0rXEkhaVgT5kn35D80jM3NclqfwfZvjFrni+2iiufDXxC0D+xvE1o0jRu8tlvFlcRFcN80NxPBLhlOPKZfumgD44+DWh+MPhQv7LOtW/jvXdZg+IdhFpes6bfXfnaaYz4flv7f7La7RHbfZ5IEVTGoZ0yJCxJJ+mfgTfmy+Of7QHge0cnTdN1zSdThjzlIZ9X0m3luUXPTfLGZmA43Sk9Sa9pX4S/D5LfwTarpWIvhyUOgjz5/9DKWj2K8+ZmXFvIyfvd/Xd94BhzHwR+HGqeCbHxJ4k8WGJ/FfjrWLjWtVMLb44Sypb2lrG+AWW2tIYYt3RnDuAN2KAPbaKKKACiiigAooooAKKKKACiiigAooooAKKKKACiiigAooooAKKKKACiiigAooooA/9X9/KKKKACiiigAooooAKKKKACiiigAooooAKKKKACiiigAooooAKKKKACiiigAooooAKKKKACiiigAooooAKKKKACiiigAooooAKKKKACiiigAooooAKKKKACiiigAooooAKKKKACiiigAooooAKKKKACiiigAooooAKKKKACiiigAooooAKKKKACiiigAooooAKKKKACiiigD/9b9/KKKKACiiigAooooAKKKKACiiigAooooAKKKKACiiigAooooAKKKKACiiigAooooAKKKKACiiigAooooAKKKKACiiigAooooAKKKKACiiigAooooAKKKKACiiigAooooAKKKKACiiigAooooAKKKKACiiigAooooAKKKKACiiigAooooAKKKKACiiigAooooAKKKKACiiigD/9k="/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457200" y="1275606"/>
            <a:ext cx="85792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0970"/>
            <a:endParaRPr lang="it-IT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0970">
              <a:spcAft>
                <a:spcPts val="0"/>
              </a:spcAft>
            </a:pPr>
            <a:endParaRPr lang="it-IT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8" name="Group 279"/>
          <p:cNvGrpSpPr>
            <a:grpSpLocks/>
          </p:cNvGrpSpPr>
          <p:nvPr/>
        </p:nvGrpSpPr>
        <p:grpSpPr bwMode="auto">
          <a:xfrm>
            <a:off x="152400" y="152399"/>
            <a:ext cx="8610600" cy="4845275"/>
            <a:chOff x="0" y="0"/>
            <a:chExt cx="7535" cy="3594"/>
          </a:xfrm>
        </p:grpSpPr>
        <p:pic>
          <p:nvPicPr>
            <p:cNvPr id="9" name="Picture 28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7535" cy="35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28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0" y="1910"/>
              <a:ext cx="2343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Text Box 280"/>
            <p:cNvSpPr txBox="1">
              <a:spLocks noChangeArrowheads="1"/>
            </p:cNvSpPr>
            <p:nvPr/>
          </p:nvSpPr>
          <p:spPr bwMode="auto">
            <a:xfrm>
              <a:off x="1074" y="1732"/>
              <a:ext cx="1911" cy="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>
                <a:lnSpc>
                  <a:spcPts val="930"/>
                </a:lnSpc>
                <a:spcAft>
                  <a:spcPts val="0"/>
                </a:spcAft>
              </a:pPr>
              <a:r>
                <a:rPr lang="it-IT" sz="1400" i="1" dirty="0" smtClean="0">
                  <a:solidFill>
                    <a:srgbClr val="FF0000"/>
                  </a:solidFill>
                  <a:latin typeface="Cambria" panose="02040503050406030204" pitchFamily="18" charset="0"/>
                  <a:ea typeface="Times New Roman" panose="02020603050405020304" pitchFamily="18" charset="0"/>
                </a:rPr>
                <a:t>Soglia  di sovraffollamento</a:t>
              </a:r>
              <a:endParaRPr lang="it-IT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6" name="CasellaDiTesto 5"/>
          <p:cNvSpPr txBox="1"/>
          <p:nvPr/>
        </p:nvSpPr>
        <p:spPr>
          <a:xfrm>
            <a:off x="2123728" y="97289"/>
            <a:ext cx="13027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La Struttura: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7329909" y="1234955"/>
            <a:ext cx="1167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0070C0"/>
                </a:solidFill>
              </a:rPr>
              <a:t>Severo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1691680" y="2740343"/>
            <a:ext cx="771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rgbClr val="0070C0"/>
                </a:solidFill>
              </a:rPr>
              <a:t>ideale</a:t>
            </a: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03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09600" y="411510"/>
            <a:ext cx="8153400" cy="576064"/>
          </a:xfrm>
        </p:spPr>
        <p:txBody>
          <a:bodyPr>
            <a:normAutofit fontScale="90000"/>
          </a:bodyPr>
          <a:lstStyle>
            <a:extLst/>
          </a:lstStyle>
          <a:p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br>
              <a:rPr lang="en-US" sz="3200" b="1" dirty="0" smtClean="0">
                <a:solidFill>
                  <a:srgbClr val="FF0000"/>
                </a:solidFill>
              </a:rPr>
            </a:br>
            <a:r>
              <a:rPr lang="en-US" sz="3200" b="1" dirty="0" err="1" smtClean="0">
                <a:solidFill>
                  <a:srgbClr val="FF0000"/>
                </a:solidFill>
              </a:rPr>
              <a:t>Gli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indicatori</a:t>
            </a:r>
            <a:r>
              <a:rPr lang="en-US" sz="3200" b="1" dirty="0" smtClean="0">
                <a:solidFill>
                  <a:srgbClr val="FF0000"/>
                </a:solidFill>
              </a:rPr>
              <a:t> del </a:t>
            </a:r>
            <a:r>
              <a:rPr lang="en-US" sz="3200" b="1" dirty="0" err="1" smtClean="0">
                <a:solidFill>
                  <a:srgbClr val="FF0000"/>
                </a:solidFill>
              </a:rPr>
              <a:t>sovraffollamento</a:t>
            </a:r>
            <a:endParaRPr lang="it-IT" sz="3200" dirty="0"/>
          </a:p>
        </p:txBody>
      </p:sp>
      <p:sp>
        <p:nvSpPr>
          <p:cNvPr id="12" name="Rectangle 2"/>
          <p:cNvSpPr>
            <a:spLocks noGrp="1"/>
          </p:cNvSpPr>
          <p:nvPr>
            <p:ph sz="quarter" idx="13"/>
          </p:nvPr>
        </p:nvSpPr>
        <p:spPr>
          <a:xfrm>
            <a:off x="600539" y="1474270"/>
            <a:ext cx="7776864" cy="3200400"/>
          </a:xfrm>
        </p:spPr>
        <p:txBody>
          <a:bodyPr anchor="ctr">
            <a:normAutofit/>
          </a:bodyPr>
          <a:lstStyle>
            <a:extLst/>
          </a:lstStyle>
          <a:p>
            <a:pPr marL="0" indent="0" algn="just">
              <a:buNone/>
            </a:pPr>
            <a:endParaRPr lang="en-US" sz="2000" dirty="0">
              <a:solidFill>
                <a:srgbClr val="002060"/>
              </a:solidFill>
            </a:endParaRPr>
          </a:p>
          <a:p>
            <a:pPr marL="274320" lvl="1">
              <a:buNone/>
            </a:pPr>
            <a:endParaRPr lang="it-IT" dirty="0" smtClean="0"/>
          </a:p>
        </p:txBody>
      </p:sp>
      <p:sp>
        <p:nvSpPr>
          <p:cNvPr id="3" name="Rettangolo 2"/>
          <p:cNvSpPr/>
          <p:nvPr/>
        </p:nvSpPr>
        <p:spPr>
          <a:xfrm>
            <a:off x="683568" y="1419622"/>
            <a:ext cx="77048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dirty="0">
              <a:solidFill>
                <a:srgbClr val="002060"/>
              </a:solidFill>
            </a:endParaRPr>
          </a:p>
          <a:p>
            <a:pPr algn="just"/>
            <a:endParaRPr lang="en-US" dirty="0"/>
          </a:p>
          <a:p>
            <a:pPr algn="just"/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AutoShape 1" descr="data:image/jpeg;filename=90th-percentile.jpeg;base64,/9j/4AAQSkZJRgABAQAASABIAAD/4QBARXhpZgAATU0AKgAAAAgAAYdpAAQAAAABAAAAGgAAAAAAAqACAAQAAAABAAACYKADAAQAAAABAAAB8gAAAAD/7QA4UGhvdG9zaG9wIDMuMAA4QklNBAQAAAAAAAA4QklNBCUAAAAAABDUHYzZjwCyBOmACZjs+EJ+/+IH6ElDQ19QUk9GSUxFAAEBAAAH2GFwcGwCIAAAbW50clJHQiBYWVogB9kAAgAZAAsAGgALYWNzcEFQUEwAAAAAYXBwbAAAAAAAAAAAAAAAAAAAAAAAAPbWAAEAAAAA0y1hcHBsAAAAAAAAAAAAAAAAAAAAAAAAAAAAAAAAAAAAAAAAAAAAAAAAAAAAAAAAAAAAAAALZGVzYwAAAQgAAABvZHNjbQAAAXgAAAWcY3BydAAABxQAAAA4d3RwdAAAB0wAAAAUclhZWgAAB2AAAAAUZ1hZWgAAB3QAAAAUYlhZWgAAB4gAAAAUclRSQwAAB5wAAAAOY2hhZAAAB6wAAAAsYlRSQwAAB5wAAAAOZ1RSQwAAB5wAAAAOZGVzYwAAAAAAAAAUR2VuZXJpYyBSR0IgUHJvZmlsZQAAAAAAAAAAAAAAFEdlbmVyaWMgUkdCIFByb2ZpbGUAAAAAAAAAAAAAAAAAAAAAAAAAAAAAAAAAAAAAAAAAAAAAAAAAAAAAAAAAAAAAAAAAAG1sdWMAAAAAAAAAHwAAAAxza1NLAAAAKAAAAYRkYURLAAAALgAAAaxjYUVTAAAAJAAAAdp2aVZOAAAAJAAAAf5wdEJSAAAAJgAAAiJ1a1VBAAAAKgAAAkhmckZVAAAAKAAAAnJodUhVAAAAKAAAApp6aFRXAAAAFgAAAsJuYk5PAAAAJgAAAthjc0NaAAAAIgAAAv5oZUlMAAAAHgAAAyBpdElUAAAAKAAAAz5yb1JPAAAAJAAAA2ZkZURFAAAALAAAA4prb0tSAAAAFgAAA7ZzdlNFAAAAJgAAAth6aENOAAAAFgAAA8xqYUpQAAAAGgAAA+JlbEdSAAAAIgAAA/xwdFBPAAAAJgAABB5ubE5MAAAAKAAABERlc0VTAAAAJgAABB50aFRIAAAAJAAABGx0clRSAAAAIgAABJBmaUZJAAAAKAAABLJockhSAAAAKAAABNpwbFBMAAAALAAABQJydVJVAAAAIgAABS5hckVHAAAAJgAABVBlblVTAAAAJgAABXYAVgFhAGUAbwBiAGUAYwBuAP0AIABSAEcAQgAgAHAAcgBvAGYAaQBsAEcAZQBuAGUAcgBlAGwAIABSAEcAQgAtAGIAZQBzAGsAcgBpAHYAZQBsAHMAZQBQAGUAcgBmAGkAbAAgAFIARwBCACAAZwBlAG4A6AByAGkAYwBDHqUAdQAgAGgA7ABuAGgAIABSAEcAQgAgAEMAaAB1AG4AZwBQAGUAcgBmAGkAbAAgAFIARwBCACAARwBlAG4A6QByAGkAYwBvBBcEMAQzBDAEOwRMBD0EOAQ5ACAEPwRABD4ERAQwBDkEOwAgAFIARwBCAFAAcgBvAGYAaQBsACAAZwDpAG4A6QByAGkAcQB1AGUAIABSAFYAQgDBAGwAdABhAGwA4QBuAG8AcwAgAFIARwBCACAAcAByAG8AZgBpAGyQGnUoACAAUgBHAEIAIIJyX2ljz4/wAEcAZQBuAGUAcgBpAHMAawAgAFIARwBCAC0AcAByAG8AZgBpAGwATwBiAGUAYwBuAP0AIABSAEcAQgAgAHAAcgBvAGYAaQBsBeQF6AXVBeQF2QXcACAAUgBHAEIAIAXbBdwF3AXZAFAAcgBvAGYAaQBsAG8AIABSAEcAQgAgAGcAZQBuAGUAcgBpAGMAbwBQAHIAbwBmAGkAbAAgAFIARwBCACAAZwBlAG4AZQByAGkAYwBBAGwAbABnAGUAbQBlAGkAbgBlAHMAIABSAEcAQgAtAFAAcgBvAGYAaQBsx3y8GAAgAFIARwBCACDVBLhc0wzHfGZukBoAIABSAEcAQgAgY8+P8GWHTvZOAIIsACAAUgBHAEIAIDDXMO0w1TChMKQw6wOTA7UDvQO5A7oDzAAgA8ADwQO/A8YDrwO7ACAAUgBHAEIAUABlAHIAZgBpAGwAIABSAEcAQgAgAGcAZQBuAOkAcgBpAGMAbwBBAGwAZwBlAG0AZQBlAG4AIABSAEcAQgAtAHAAcgBvAGYAaQBlAGwOQg4bDiMORA4fDiUOTAAgAFIARwBCACAOFw4xDkgOJw5EDhsARwBlAG4AZQBsACAAUgBHAEIAIABQAHIAbwBmAGkAbABpAFkAbABlAGkAbgBlAG4AIABSAEcAQgAtAHAAcgBvAGYAaQBpAGwAaQBHAGUAbgBlAHIAaQENAGsAaQAgAFIARwBCACAAcAByAG8AZgBpAGwAVQBuAGkAdwBlAHIAcwBhAGwAbgB5ACAAcAByAG8AZgBpAGwAIABSAEcAQgQeBDEESQQ4BDkAIAQ/BEAEPgREBDgEOwRMACAAUgBHAEIGRQZEBkEAIAYqBjkGMQZKBkEAIABSAEcAQgAgBicGRAY5BicGRQBHAGUAbgBlAHIAaQBjACAAUgBHAEIAIABQAHIAbwBmAGkAbABldGV4dAAAAABDb3B5cmlnaHQgMjAwNyBBcHBsZSBJbmMuLCBhbGwgcmlnaHRzIHJlc2VydmVkLgBYWVogAAAAAAAA81IAAQAAAAEWz1hZWiAAAAAAAAB0TQAAPe4AAAPQWFlaIAAAAAAAAFp1AACscwAAFzRYWVogAAAAAAAAKBoAABWfAAC4NmN1cnYAAAAAAAAAAQHNAABzZjMyAAAAAAABDEIAAAXe///zJgAAB5IAAP2R///7ov///aMAAAPcAADAbP/AABEIAfICYAMBIgACEQEDEQH/xAAfAAABBQEBAQEBAQAAAAAAAAAAAQIDBAUGBwgJCgv/xAC1EAACAQMDAgQDBQUEBAAAAX0BAgMABBEFEiExQQYTUWEHInEUMoGRoQgjQrHBFVLR8CQzYnKCCQoWFxgZGiUmJygpKjQ1Njc4OTpDREVGR0hJSlNUVVZXWFlaY2RlZmdoaWpzdHV2d3h5eoOEhYaHiImKkpOUlZaXmJmaoqOkpaanqKmqsrO0tba3uLm6wsPExcbHyMnK0tPU1dbX2Nna4eLj5OXm5+jp6vHy8/T19vf4+fr/xAAfAQADAQEBAQEBAQEBAAAAAAAAAQIDBAUGBwgJCgv/xAC1EQACAQIEBAMEBwUEBAABAncAAQIDEQQFITEGEkFRB2FxEyIygQgUQpGhscEJIzNS8BVictEKFiQ04SXxFxgZGiYnKCkqNTY3ODk6Q0RFRkdISUpTVFVWV1hZWmNkZWZnaGlqc3R1dnd4eXqCg4SFhoeIiYqSk5SVlpeYmZqio6Slpqeoqaqys7S1tre4ubrCw8TFxsfIycrS09TV1tfY2dri4+Tl5ufo6ery8/T19vf4+fr/2wBDAAICAgICAgMCAgMFAwMDBQYFBQUFBggGBgYGBggKCAgICAgICgoKCgoKCgoMDAwMDAwODg4ODg8PDw8PDw8PDw//2wBDAQICAgQEBAcEBAcQCwkLEBAQEBAQEBAQEBAQEBAQEBAQEBAQEBAQEBAQEBAQEBAQEBAQEBAQEBAQEBAQEBAQEBD/3QAEACb/2gAMAwEAAhEDEQA/AP38ooooAKKKKACiiigAooooAKKKKACiiigAooooAKKKKACiiigAooooAKKKKACiiigAooooAKKKKACiiigAooooAKKKKACiiigAooooAKKKKACiiigAooooAKKKKACiiigAooooAKKKKACiiigAooooAKKKKACiiigAooooAKKKKACiiigAooooAKKKKACiiigAooooAKKKKAP/0P38ooooAKKKKACiiigAooooAKKKKACiiigAooooAKKKKACiiigAooooAKKKKACiiigAooooAKKKKACiiigAooooAKKKKACiiigAooooAKKKKACiiigAooooAKKKKACiiigAooooAKKKKACiiigAooooAKKKKACiiigAooooAKKKKACiiigAooooAKKKKACiiigAooooAKKKKAP/0f38ooooAKKKKACiiigAooooAKKKKACiiigAooooAKKKKACiiigAooooAKKKKACiiigAooooAKKKKACiiigAooooAKKKKACiiigAooooAKKKKACiiigAooooAKKKKACiiigAooooAKKKKACiiigAooooAKKKKACiiigAooooAKKKKACiiigAooooAKKKKACiiigAooooAKKKKAP/0v38ooooAKKKKACiiigAooooAKKKKACiiigAooooAKKKKACiiigAooooAKKKKACiiigAooooAKKKKACiiigAooooAKKKKACiiigAooooAKKKKACiiigAooooAKKKKACiiigAooooAKKKKACiiigAooooAKKKKACiiigAooooAKKKKACiiigAooooAKKKKACiiigAooooAKKKKAP/0/38ooooAKKKKACiiigAooooAKKK5rxh4w8PeAvDt14r8VXRs9MsjGJJFiknctNIsUaJFCrySO8jqiIiszMQACTQB0t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OmoftWfBXSbC51XVb3WLKysonmnnn8Oa3FFDFGpZ5JHayCqqqCWYkAAZPFfQ8Usc8STwsHjkAZWHIIIyCPrQBJRRRQAUUUUAf/U/fyiiigAooooAK+Q/wBq7xNe6BH4Otte8Van4E+HmoXl0niLXdIDR3NtshzZxPdLHIbOCaXIkuAFIKogdN+a+vKCM8GgD8ntX8Z/Bfwolle/sz/HjxB44+IEl1bDT9BTxLceKYNTaSZElhurWdrkQxNGW3z5iMI/ebhtwf1hrh/E/hC8v/D97pvgfUx4O1S7khcajaWlvNKgjmSSQGOZGjbzUVoyWBIDFhhgDXcUAFfP/wC05/ySST/sOeGP/T7Y16V438MeIvFFlb23hzxfqHg+WGQu8+nQWE7yrjGxhf21ygGecqqtnvjivif9rD4f/FDw58E77V/+FxeINRMWseG0WK40/QRHvm1uxjVz5OmRvmMsHUbsFlAYMuVIB+h1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yH7SP/Ju/wAUv+xV1v8A9IZq9R8Pf8gDTf8Ar2h/9AFfL3xL8EeNvB/7PPxiPjD4h6p47F34V1byBqNnplqLXZY3G8x/2daWu7zNwz5m7G0bcZOfqHw9/wAgDTf+vaH/ANAFAGvRRRQAUUUUAf/V/fyiiigAooooAK+aP2of2ZfBv7TXgm10PX4beLW9DuFvdHvriE3EdtcKyM6Swhk823nVBHNGSNy8ghlVh9L0UAfKFj+w3+yXYzW97D8LdFiurdkkV0ib5ZEIIK5bsRxX1fRRQAV8p/tq/wDJveo/9hzwp/6kOn19WV8p/tq/8m96j/2HPCn/AKkOn0AfVlFFFABRRRQAUUUUAFFFFABRRRQAUUUUAFFFFABRRRQAUUUUAFFFFABRRRQAUUUUAFFFcP4x+J3w2+HkIuPiB4s0nwzEcYfU7+3slOeBzO6DntQB3FFfK3iH9t/9kzw48MEvxQ0bVri5YJFBosra3cOzHACw6atzIT9F4HPSo9c/a68IWFrFceGvAPxB8WNcbBEmneDdYh37yAD5uoW9pCF5yWaQKACSaAPq2ivlHVvjv8c7rTYbrwH+zv4kvbicqFXWtX0DSIkywBMhjv7yZQBknEJbjhTmm61rH7cOqwwnwv4U+HvhxpQu86jruq6q0WSNx8uDTbJXKjPyiUAnHzgc0AfWFFfLsngv9r7WLW0/tH4p+FdBmVla4XSvCVzMWUH5lWW91iUcjo3k8ehpmnfAj4yzaabLxZ+0N4rvZnXDSafpnhzTuc9V/wCJVM68ej5757UAfUtFfIJ/Zn8EeH2fVPiH8WPHesxtGUc6l4xvdMtyFBJYx6ZJYRggZJwAMDmvMLv9nT9g7VtdWa90Gbx7qVsnyedfa54qWNXO7A3z3kaFiORwTjmuLE5lhqL5a1SMX5tL8zhxOZ4ai+WtUjF+bS/M+8dc8T+GvDMH2rxJq1ppMPXfdzxwL+cjKK8iuP2qP2YbS4ltLv4v+D4Z4XZJI38Qaero6nDKymfIIPBB6V45a/BH9nC4tmTw3+zDpd7HCQqvd+HdHst4wMn/AE0pOcdMsnP05r1fRvDOt6La/avDfww8LeGWhB8ovdpE0S5Jyy2tiyr1yQshGc8nrXMs6oP4VJ+kJtffy2/E5453Ql8Ck/SE2n6Plt+Jnah+2Z+yZpgzc/GDwq/OP3Or2s/r/wA8nf0/zkVzEv7eX7KIv30vTvHB1m6iYo8ek6XqWqlGGeG+xWs237p6+h9K6TUvirPoCG18YfFPwPoV+IhI9v5ZeRQf7ok1GN3HBAPljPp2ri9N+NGk+JLh49J+J+p6ybdijHw54TubqFyOSFl+y3qMR6q+PWuWfEEU0nTf301+DmmfRYfIs7rU/bUcsryhvdQVv/SjurL9rD4Q6kCdOt/Fd0B18rwT4nfHOP4dMPcGi6/al8C2+7yvCvju5wcDy/A3iMZ9xvsF/WuNvPE13qkK3aW/xO1oOwTyIrGHSW5DLk7o7AgA8/e9D0q9fWniB7Yw2/wu8bairL0u/FdvFk+4XWXH6fhS/titK7hS082//bYz/M2XDOct2lQhT8qlanTf3Ns1G/as8PM8Udn8O/iDdPMwQAeENUhAyu7LNPDGqjtkkc8dc1JqP7SuqWUAntPg14+1AEx8RadZRHDqGyRcX0ONucNnofzrnrPwP4wvojFf/CDRUtoi2z+1vFVzcybCerYsbkAkYJG8gdM1zuoW1lpB8uXwl8KdO3MoVbvWDI23kt8z6ahJxjAx+PHPThsTj6ztSw/N6c7/APcZL4bzWMuWp7Bef1mm/wAkzrbr9qu+spUiuvg94yhLqpzLL4dhALfwky60gyDx6emaqTftdW8LNHJ8NtcjlXqkut+DoyPqG8QZH5V5lbePvDemxW+pr41+Cfh6GVFUtG8dwpkDNkJL9qtQwAzgbc5zW3afHbw2qSi1+M/w3DRHDNp2jzXSj23x6sQeox9a9elw7xHVV4YGf/gub/8AkSKmR1Y/xMfh4v1qT/GMLfcad3+2ZfQHEPwt1OXnj/io/CWT6cJrT1gal+2t42htZZdG+CWr6hOjbREuu6E7H5d2T9nvJzjHYKx9qtyfGO9uradH+MsrJuBWXQ/A19KwABYiMut6j5HGQren3q0LXx9qtyYrex8Z/E/WnmVm3W/gmOwjAHT95faJCmfoxJrV8JcTdcJOK7uk0vvdRIVTI7K8c1w7/wC4df8A+RRmw/tSftEahI50v4DloAY9jT6tqCsVZNzllh0OcDa3yjDHd14rZtv2gf2n7y5+zW3wNsh8pfdLruqQqBkYBL+HgM89ASevpWVbv8SNXluXi0T4t6nE26JftV94Z0mFhux5i+XcW1woxyPk3Y/hz0iXwd8Ybu/Sy0nwL4pW1gRmafXPiPcWSu7k4VBpjX0jYxyX2BQRtDcgUuEc9k7SnRjbe9SlF/c6r/z8hvK8NFL2mYp/4KE3/wClzj+Ru3vxn/bGdtmlfArR3yPvN4ouNv5SaRCazrb4lft8XPlCT4P+GLYGVRI/9vvIVi43FUaOLc2M4BYD3p+ofBn4xatuhu/C+leQ4YN5/wAR/Fl3njgFTaRAgnGeeOuD0qun7LnjjVrqSfWbbwJaRyRRxYn0nVdcm2R8hDNc6pbAjcWOdncZBNL/AFRx8da+NpxX+OMvwhTqMUMsy1/Fjq9/KhS/WqaN54v/AG5poVEPh3wnoknmTFnu0a6jEQH7ofu9UhbdnBY8jggAcGubn8f/ALZVjaPe6z4u+FmkRR7mkN7Z3cYjQHguy626jPXrgetdJJ+ybr0qvELn4f2ybGCGD4fwlwxHylmn1Gbdg84wM+tbVp+yfPYymXS/FtropYYZtL8K+H7d2OVIy0tlP0we38R9sJ8KTdv+FWC+U3/7rImOW5dHV4vES8uShG/zvK33M8ol+Nfx4a3d7r41fBqDaMg2v2ov16YfUZu3cKfp6S6b8afHU6yS33xq0TUDvSEDQPDl3qUaSEM239ykzHcBnOeOB3yfoeD9naWWVpdd+Jni/UEJjIht7210eFTH0wuj2tkSDwCGLZx9cvvv2U/gxriQxeLLXWPFEMJRjBrfiLWdUtpChDKZba7vJIJAGAOGjIzzjpVf6sYNNLEZnOXfkpXX41KL/BFRoZU23OnXkv8Ar/CP/pOHf5nztrviz4m3EFvf2nxo8W2UaRjK2Pw6Zo5c8hy13p55PbaVX2rhY/2i7/SJVfUvjNr17FHhZFm0nwvppUllj/eC8lgdG3lgcqACrAgEYP3DB+zN+zjbIiQ/CvwqojIZf+JJYkhh0OTDnPv1ru9I+HHw88P2kNhoPhfS9NtrcBYorayghjRR0CqiAAD2qf7AylL3q9eXo3D86lT8gVHKo/BhZv8AxYio/wD0hU/zPzq1b9qXwHJaNcX3xJ1uYMGytrr3g2Bjnj5Vt79nBHQYGe/JGa429+Kul6uk4trj4pvEfl8yLW5CrYYDEf8AZsNy5PLf6sH7v0r9d4444Y1iiUIiABVUYAA6AAU+n/ZOS2ty4j/woX60WKE8Gk08HB+tTEv/AN2D8n/DfjHxfYjy7Tw38RtRt1y6vf6r4xYsgzgkjQMkkHOAxPp0Fat/rXj3WJ5Wsfg/rOqzOwQG6v8AxMvBDbi0l5bWII+UAYznP0r9S6KmOUZHHbCyk/784v77Uot/eCeXp80cuo/NVZf+l1ZH4sfFDwV8Ql+HPifVr74NSadDYaRdzT3kqPMsKx2jvJIhuNfLYjYH79tL2PlyDIb9kPD3/IA03/r2h/8AQBXl37SP/Ju/xS/7FXW//SGavUfD3/IA03/r2h/9AFKVDBw/3TDxpd7OTv2vdv8AC25nXqwnbkowh/ghGF/XlSb8r3sa9FFFSYBRRRQB/9b9/KKKKACiiigAooooAKKKKACvlP8AbV/5N71H/sOeFP8A1IdPr6sr5T/bUJH7Pmo4/wCg54U/9SHT6APpXUvEGg6M6RavqVtYvIMqs8yRFgO4DEZqzLqem29h/ak93FHZbVfz2kURbWxtbeTtwcjBzzXGeLvhL8KviDfQ6n498GaL4kvLePyYptT062vJY4sltivMjELkk4Bxkk1tah4I8Gat4VXwLqmgafeeG0hht10ua1iksRDblTDGLdlMWyMouxduF2jGMCuzkocsHzu/2vdVkvJ82vo1H1JvLXQ1dN1nR9ZR5NIvoL5YyA5glWUKT0BKk4qtF4m8OT3/APZcGq2kl7uZPIWeMy71zuXYDuyMHIxxWN4O+G3w7+HaXUfw/wDC2leGVvyhuBpljBZCYx52GQQIm7bubbnOMnHWsSy+CPwY0zxEvi/TvAPh+111J2uV1CLSrRLsTuSWlE6xiTeSSS27JJPNV7PDc0/flZfD7q1fmuf3fVOXoK8tNDuNS8QaDozpFq+pW1i8gyqzzJEWA7gMRmrMup6bb2H9qT3cUdltV/PaRRFtbG1t5O3ByMHPNcZ4u+Evwq+IN9Dqfj3wZoviS8t4/Jim1PTra8ljiyW2K8yMQuSTgHGSTW1qHgjwZq3hVfAuqaBp954bSGG3XS5rWKSxENuVMMYt2UxbIyi7F24XaMYwKnkocsHzu/2vdVkvJ82vo1H1HeWuhq6brOj6yjyaRfQXyxkBzBKsoUnoCVJxVaLxN4cnv/7Lg1W0kvdzJ5CzxmXeudy7Ad2Rg5GOKxvB3w2+Hfw7S6j+H/hbSvDK35Q3A0yxgshMY87DIIETdt3NtznGTjrWJZfBH4MaZ4iXxfp3gHw/a66k7XK6hFpVol2J3JLSidYxJvJJJbdkknmq9nhuafvysvh91avzXP7vqnL0FeWmh3GpeINB0Z0i1fUraxeQZVZ5kiLAdwGIzVmXU9Nt7D+1J7uKOy2q/ntIoi2tja28nbg5GDnmuM8XfCX4VfEG+h1Px74M0XxJeW8fkxTanp1teSxxZLbFeZGIXJJwDjJJra1DwR4M1bwqvgXVNA0+88NpDDbrpc1rFJYiG3KmGMW7KYtkZRdi7cLtGMYFTyUOWD53f7XuqyXk+bX0aj6jvLXQ1dN1nR9ZR5NIvoL5YyA5glWUKT0BKk4qtF4m8OT3/wDZcGq2kl7uZPIWeMy71zuXYDuyMHIxxWN4O+G3w7+HaXUfw/8AC2leGVvyhuBpljBZCYx52GQQIm7bubbnOMnHWsSy+CPwY0zxEvi/TvAPh+111J2uV1CLSrRLsTuSWlE6xiTeSSS27JJPNV7PDc0/flZfD7q1fmuf3fVOXoK8tNDuNS8QaDozpFq+pW1i8gyqzzJEWA7gMRmrMup6bb2H9qT3cUdltV/PaRRFtbG1t5O3ByMHPNcZ4u+Evwq+IN9Dqfj3wZoviS8t4/Jim1PTra8ljiyW2K8yMQuSTgHGSTW1qHgjwZq3hVfAuqaBp954bSGG3XS5rWKSxENuVMMYt2UxbIyi7F24XaMYwKnkocsHzu/2vdVkvJ82vo1H1HeWuhq6brOj6yjyaRfQXyxkBzBKsoUnoCVJxVaLxN4cnv8A+y4NVtJL3cyeQs8Zl3rncuwHdkYORjisbwd8Nvh38O0uo/h/4W0rwyt+UNwNMsYLITGPOwyCBE3bdzbc5xk4618mal4//ZK0X4jXFn8Kfh3YfEX4laddLLcJ4P0KzvLqyup5ZY2kvNV2xWVnKJI5PMFxdxyjrtORmvZ4bmn78rL4fdWr81z+76py9BXlpofaGpeINB0Z0i1fUraxeQZVZ5kiLAdwGIzVmXU9Nt7D+1J7uKOy2q/ntIoi2tja28nbg5GDnmvhjxT8NPj3+0Be2Wr+NPhz8OvAsIs5oRN4hsh42123JcmFVRVsrOEDLMyrc3KbjxnnO637FOkeK9C0zw78Z/iR4q8caRY2UNlJosNzb+HtAkWAoYwNP0SCzwkZRfLR5ZNmBg8A1PJQ5YPnd/te6rJeT5tfRqPqO8tdD6R8RfGP4ReELIan4s8caHotmWCia91O1toyx6DfLIoz7Zrx4/tq/s13HiJ/Cvh7xVN4q1JFV9nhzSdT1+Mh87ds2l2tzEScHgPmsz4c/sZfBD4b+PdQ8QaN4K0R9Hj07TbbSYrq2F9d2V1bSXrXc4uLsSy7rhJ4UZ/MLMIgGOFWvZYvg/8AA/w3rZ8dw+CfDul6xDK9ydUXTbOC5SZ8l5ftAjDh2ySzbsnJyaco4VOd6krJaPlWvr7/ALq805ehLk0ru3nqeJxftcXWq3d5ZeGvg347uWt9wim1OysPDsE5UA5T+2r6ymK8gbhEe4wSCKnT4j/tfa/4bm1fTvhh4S8Hs3zQN4g8WzXBEbfcaWPTtMlhyeCQt0RzgMetdV481P8AZX8a6lY3Hjmx8OeNdSCmC23afDrtyicuUURRXDoucnGAM+9bF7rXg3xHoX/CurT4aah4g8Mx28MQsptIgtdL8mHaYYlh1JrZCsexSqqhC4GOgryP7ayy0VHEc0r+8opSa9LSbbtrZqPr1PKefYS7jGrGT7RfM/ujdnmf/CK/teePdHWNvjJ4T8J3CS/vn8M+Gnv5VTcGCifUtRmi3FQVybXoSQM4IXUvgJrfi+O10XxX+0Z42u7qFwJodKu9F0Uyshyyf8S7TobhQcYIE24DOGFd74N0C/8AA8lxa/DL4PaL4Ptr8RtctHcWenCV1B2700+3n37MkZJ4yccc1gab8B7seJJvGMfhjwH4Y1w3DXMWoWGgLeaissnLym7c2x8xyWy2zJzznmq/tPCOU1SVWVvh/d8t3588opLzTl6E/wBs81lSpTk/8Lj+M1FfiY3iP9kH9mvVYre0+Jh1bxPtVfl8ReK9av0lCMGBaC6vmhYBgDjy8AjpXdaT+zJ+yv4YgttX0r4XeELFbRQ8V4NHsA6huAwnaLdzn727nPWsf4g/s3+APH0EWr/GTVR4gewhMRu7+w0dPLhJ3MqytZeZEmcniQEE5BB5rzm71D9jJ7bTfh3NqY8Z29vBFFb6XaT6l4htvJg2rEn2S0NxAETChU8sKuAABxXPUzGMVT5ly3fvc7irK/2bSlzO3R8uul+p7OV5ZnWYOX1DAymlvu2u9+SM9vNn1LJ8RfhfoSLp8nibR7BYFwsP2y3j2qOgCbhgewFc0nx18AXz+T4ba+8QzswRU06wuZlYnpiUosOPUlwBzkjBrxX4SXeg/D/w+ulfDL4I6rHfCBftF1b6TYaBHdyxllUyNezWszdMgtGSAQcc4pbD4YeN7rWbXx34c+Dnw88EeJJZpLqXULwDUNTimmDF5C1nZ2+ZWLHey3Rzk/Me8fWY1HJwqyUbe7+5bd7bN+05Vr1XN3serDgvOJJSxFWlRXVSlDnjdX1j7Tmuv8DPatR+IvjSKaGKw8Dy24mG7fqup2NkoXHPEMl0+c4GNn1IqZpvjFevLdz3nh3w/pjRgo4W51OQFh94yM1lHjkY+Uj6188fGT4D+C/FdhceJ/2qPiBpMdggEFvONL0jSobWNz/qku9SS9uRuZuNlwvOMDdyfLX0r4BeLfDun+HPg/8ADfxH8ZmtrGez0u51I3w8OW6WxWFMXesPHYeWpACfY4pjtU7EI6+zlfBWOx9OFWl7ZwvacpclOEf+4kWltracoa6XMq3DeWUlbFZpOb6KnDTbS7caMkr6O3N3Sex71rfxE8BaFbPZeMfjw91qCSCN7bR/7PNz5jcBVtbW3ubrvwMtjqfWsqLVfC+uTz+HdH8H/ELxekSqTLfXl1plvKw5xjU72xLHjJxEQO3pVb4X/BD48eB/CUnh3w5eeAvhp58UEMjaD4emv7uQwRLH9olupLixhlnZt7Zks2Vc87+cn/DB3wg1fxL/AMJh49v9T8Taq63BlkT7FoYlluwRcSSNoVrp8srSbjnzZJOCR/E270o+HmSRnP69mCcUtFGnKtO9tnzz9lvpdVGtL66GX1PIqS5Y4GVaSur1arlBrvy8sZr0cuqvscb4j8ZaL4At0ttY8I/DL4ZaqqPJbw+Kdetm1AwYZRJ5FvbMXz6LcNu+7nJyLVn8aL3Xruyt7T4rTyW0cCTSW/gbwJqOoRkNuACXbw6nFtJBP3FJwDgA8/RPwa+Avgn4Nah4rvPDGgaTpX9ual9ot2sLSOCSKyW3hiS3d1QMQsiSOBkjLk9S1e8UpZLw7hJeyoxq1FZe8pwpJuyb9yNOVrbfG9j0sLnyw6awGCoUU76Kkp/jVc36WtY/PyCTUPEuqzz6PoXxb8byThd7ane/8Ilp8aFihHlNJpLn+8RHbyMR+ApNN/Z5+I2uahZ6hdeAPAvhyBYHLnX7zVfHV4JHK/uwlybCJABklhNJggADkkfoJRWqx+X0v93wFO/SU+apL58z5H/4Aby4yzl6LGTitrQlyRt/hjZI+T/DH7Pfj/QZXa18f2HhdJXBkHhHwrpmkNIgTaFZr0alnHHPBwMCuqi/Z5gmuvtuvfEbxtq82Ao3a5JYoACp/wBVpqWkZJK5yyk8kfdOK+hqK3hxXjYK1Fxp/wCCnTg/vhGLPn8TOdebqV5OUn1k23+LZ8/S/sz/AAzvcNrV34l1dg+//TPFWuzJncHA8s3vlgZHQLjHB4JFW5P2aPgnMR9q8Om5A6LPe3kydCPuyTMOhI6V7tRQ+MM2/wCgup/4HL/M5/q9P+VfceCR/ss/s3JM1zP8MvD15M2cvd6bBdsckk8zq56kmut0j4J/Bnw+WbQfAWgaaWABNtpdpDkABQDsjHZVH0AHYV6dRWFfifMqq5auKqSXnOT/AFKVGC2SMS08NeHNP2fYNKtLby+F8qCNNuOONoGK26KK8epVlN3m7+paQUUUVmMKKKKACiiigAooooAKKKKACiiigAooooAKKKKAPF/2kf8Ak3f4pf8AYq63/wCkM1eo+Hv+QBpv/XtD/wCgCvLv2kf+Td/il/2Kut/+kM1eo+Hv+QBpv/XtD/6AKANeiiigAooooA//1/38ooooAKKKKACiivD/AIx/GHUPhrc+HfDnhTwneeOPFniuW4TT9LtJ4LQGGzjEtzPNc3LJFFHErKOSSzuqgckgA9wor4Lt/wBsvxhfaPJ8TrP4UXsPww0m8XT9Z1W71GGHUrK4jlW3vWTTRG/nQ2NxuimcTgsUdowyrlvvSgAr5T/bV/5N71H/ALDnhT/1IdPr6sr5T/bV/wCTe9R/7DnhT/1IdPoA+rKKKKACiiigAooooAKKKKACiiigAooooAK+evip+0NofgXXB8OPBOlXHxB+Jt3aTXVp4Y0qSJZ1jjVSs+oXMpEGn2rM6L51ww3bsRJKw2Vyvif4qeN/ip451b4P/s93KWCeHJTbeKPGE1uLm00m4Kbv7O06NyI7vUwGVpd26C0Ujzw8rCA9Z4V8P/Cb9mPwpD4U8PxXNzqGqSTXcv8ArNS17XtQYNJPdXMnzTXM8pBLSuQicICkYVRhicTTowdSrJJLqzDE4qnRg6lWSUV1ZxcvwC8dfF8yXX7Tnij7fpExbb4O8Oyz2OhIhZtqX1yDHeam23buEhhtmIP+i96+iLKz8A/C3wxb6bp0GmeEfDunjy4YYlhsLKAO2dqIuyNMsegAyT61x+Pi74vBB+z+A9P8z/pnqOpyRrJzz/x6wF4x/wBNyCfUVf0T4OfD7SJFvbrTF1zVAY2fUdWP2+9eSIBVcyz7ipG0YCbVHYCvM+v4ir/u1LTvO8fujbmfmmo+TZ5n9oYir/u1Ky/mneP3Rs5PzUlHyZVT4tW2tbv+EB0DU/FKbXK3NvElrZMUcoQtzePCknIPMW8UqS/GzWpIz5GieFrZom373n1a5EhI24C/ZIlAGT95+3HWrPjX40/Cv4eXQ03xb4ltLTUneFFsI2NzqDtcMFiCWcAkuG3EjG2M1yH/AAs34p+K5RH8OPh1Pb2TpcAal4ouf7HiEkTBE22aR3F6yvyR5kMPA6/MDXNODb5a2IbfWMFb8rzX/gR9Ng/D/NsTSjiMRNxpy+03GjTfX3ZTabdukZtvojn9G8N+P9f+KWveE/G/ivV7rRdC0zR762lsgNJiubq/kv47mJntlV2SJbeFlQS7l3/Ozblx6Onwg+D+iQ3GoX/h6wmU5ea51MfbHwO7TXZkbAHq3AryCx0n4nePvHfiT4deOPiJeaXJpGk6TfTQ+F7OHTIR/aj3ke1Lq5N5dsVNo/zK0J+YEc8L6DZ/s0/BOHUpNb1fw1H4k1OaNY5LrXpptZlcJ05v3mCn/dA9qUcopN3+rpvvN8z+TfO/xR0x4K4eo64rEe0l05KcqnbRyrOm11+HmWnVMm1H9oD4EeFpLXRIPFWn3NzJJ9nhsNIDalcB0Unb9msFmkUAKeqADGKon4z+K9aS8XwH8LvEepvbSrEk2ppb6HbSbgCXH26VLrYM8kWx6HAPGfadH0LRPDtkum+H9Pt9MtE+7DaxJDGPoiAAflWrXrKhWas5pLyX6u6/A9ZZjlFBfuMJKbX/AD8qPl3/AJaaptaaW52eDzWP7SXiE3StqvhrwVbyKBCLe2utduUOBlmllewiz148lgMdTnhifBTXdVNjN43+JvijWZLQfPHaXMOi28rHqSumQ282PQNM2Prg12XxD+MHww+FEEE3xC8S2eiy3gY2ttLJuvLsqyqVtbWPdPcNuZRtiR2yQMcivMU+NHxU8X3CJ8KvhNqM1gZJIzqfiq5Xw3bEJgB47Zo7nUWBJ48yziBAJDdM/Q4HgjF4mksQ4P2b+1OShB26JzcYN+S18jF8b4il7mGjCnbbkpx5lpbSbTqffM6mw/Zu+BdlPcXlx4MsNXu7tt81xqyNq1xI3q01808h44+904rU8efFz4MfArRYV8eeJdK8JWdvbO9taSyxxSvBbgAi1tE/ey7eAEiRj0AGcCvOrb4P/GPxytvdfGn4mXFtCEtmk0bwXG+hWRlj3NKsl80k2pSq5KrmKe2BVeUyxr0n4d/A74T/AApuLvUfAnhu2sNT1Bpmu9SkL3ep3Rnk82T7Rf3LS3UwZ/mxJKwyBjoK9Sjk2S4J/vqrqP8Alox5Yvy9pNJp+lKafRnj5lxBmOOt9arSnbbnk5W+Tb/NHj3hH41fGbxv4c01fAnwyv7u5kVkn1jxRMnh7TiVjLCSOBY59QkDPhQPsUaNyQ4GCegtPhh8ffFSJP8AEr4rnSFkhiEmn+DtMg0+FZQQzg3mo/b7l1OMBozAcZ4GePfPDeuQeJtBsdftY2iivoxKqPjcoPY44rbrLCcT06VGCy+hCKsvekvaTkujcqnMlLq3CMPQ8PB0U6UHzuSste+m/wA/M8L8I/s1fBLwbrA8UWXheDVPEfmLOdZ1h5NX1UzIuwOL2+aadDjsjqvoBXsWsy3Nvo99PZZ+0RwStHgbjvCkrgc557VpVU1C8TT7C5v5FLJbRvKQOpCKWIH5V5maZvisZL2mLrSnJK15NtpfO+nkejhaajOKjHrt3MDwLe6rqXgjw9qOvFjqd1p1pLdb0Ebee8KtJuQBQp3E5AAx0wK6qsXw3rcHibw7pXiO2jaKHVbWC7RHxuVZ4xIA2OMgNg4rarzKXwrW51Zhf6xU5o8ru9O2u3y2PM/h5q/ifVNT8bw+IjIYNO16S207fEIgLIWdrIuwhV3r5ryfOdxzkZ4AHplch4V8Y2fiu88RWdpBJC3hzU30yUvjEkiQQ3BdME/LtmA55yDXX16ua83tnzU+R2jov8K1+e/zOCG24UUUV5xYUUUUAFFFFABRRRQAUUUUAFFFFABRRRQAUUUUAFFFFABRRRQAUUUUAFFFFABRRRQB4v8AtI/8m7/FL/sVdb/9IZq9R8Pf8gDTf+vaH/0AV5d+0j/ybv8AFL/sVdb/APSGavUfD3/IA03/AK9of/QBQBr0UUUAFFFFAH//0P38ooooAKKKKACvH/i58FfDfxgg0eTVNT1Xw/q3h+eS407VdEvGsdQtTMhimRJQGBjlQ7XRlIOAcZAI9gr5h/aJ8feLvDureBfAvhfxPY+A08aXl3bz+Ir+CO5W1NrB50dtbxTskJubk5EZlLKFR/kdtooA8k8U/srfCf4WeHZb3UPGnirTvhlDd2F1qfhmGVr+yv73zoY0km2W01+wuJ9sl0qShJXLPJhd9ffNfn74+1f4tfAHQ4PH1x8dl8diO6tYx4f1fTNKifVvtMyQm3sZNOjtpluGD5hx5i7gAy7ckfoFQBxPjfxxb+BrK3vbjR9V1kXMhjEek2Mt9ImBnc6RAlV7ZPGeK+Jv2sPjNY+Jvgtc6JF4S8T6c9xrnhcie/0W5tbZNmvWD/PK6hVztwuerEDqa/Q+vlP9tX/k3vUf+w54U/8AUh0+gD6sooooAKKKKACiiigAooooAKKKKACvmb4ueN/EnivxbB+zz8J72aw8Q6jbLea/rVuoP/CO6PISgkVmyv2+8KtHZIQdoWS4YFYgsne/Gr4lXPwy8GrfaHYf2x4o1y7h0jQNO5AvNVvMiFHI5WCJVee4cf6u3ilk524PkPw08FXejW178NdA1m51jVLi6e/8c+LiFhmvtVnUeZb22ziN9oWNUQ7bO2SOJW8zaRxY3GxoxWl5N2S6t/1q3slds4sdjo0Yq6vJuyXVv+tW9krt6HZ+F4dI8JaBB8F/2d9Jt7LTvDGLCW8YFrDTmOXmyxO+8vCWLyDcSZXLTyByc+gaboHgn4XadqPifV76K3luNsmpazqk6LLK2FQGWeQqqIMAJGu2NeiqM15zffEiw0lJ/hT+z3osHiDXtIVrZhGfL0XR5Q4QnULpT99WLO1vFvuHKsCEzvG3o3wR02+1mDxl8WrxPHfiW1aQ2slzbiPT9OV5FdVsbEtJHEy7EzM7STsVyZMYUeTh6U5z9pO06i6/Yh5R7vo3u+rimkvpMBwXGgoY7PqnLJ6xgledrfZi7ckWnb2k2pSTvCMo+6smP4u+NPiF50PwR8Lm7sMER+IddL2OkyZRGV7WFVN3eL8zDISKMlTtmwQTYHwh8ceKZ3m+KfxE1DULR5fMGl6En9hWAQxeW0MkkLyX0qbiW5ugCcZXAxX0BRXq/UubWtJy/Bfct163PXfFfsPdy2jGkv5rKdT19pJXjLzpqmvI4vwV8OfAfw50/wDszwNoNnosDKiyG2iVJJdgwGmk+/K2OrOzMepOa7SivBPE/wC0n8L9C1q48I6FcXXjTxRbu0T6R4ctZNUuo5UdY2jneL/R7QqzDcbqaFVGSSMGvdynI8Rin7LBUnK3SK0S7vol3bsl1Pl8fmFStUdfE1HKT3cm2383qz1Cw0XwpbeM9Y8QWAj/AOEjv7Kwt78iZmkNpbPctaboixVF3zXG1goL/MCW2DavjDx14J+Huk/29491+w8OaaXEQudRuorWJpCCQgeVlBYgEhQcnHAr5W0b4dftK+M/H2v/ABH1LWdP+E1p4ltNGsnsbGOPXNajtdLlu5dpupgLC3mk+1uGKwXagbQrZUs3rfgn9m/4WeDdfj8bXVlP4q8YoqL/AMJB4gnfVNTBj34MMk+UtR+8YbLVIUwcbcAY97+xsBhrvHYlSkvsUved+zqO0Ev70HV16W1OL2kn8K+//Lf8jnh+0Vf+LYv+LK/DzxB4zWS3huIb+7tj4e0h1nzsIutUEM0qkDcWtracBSD3FNu/hz8fviMzD4hfECPwTo8sc6NpPgyLbdHzGj8vzdavkeU7EVxm2tbR8vkP8or6bopLiWlh3/wn4aMLfal+8n83JcifVONOLXcPYt/G7/h/wfxPKfh38DvhN8KZZ7zwH4YtNN1G7MpudRZWuNSujPIZpDcX05kuZt0h3HzJG7dgMerUUV8/j8xxGKquviqkpze7k22/m9TWMFFWirBRRRXGUZOhWOk6bo9pYaCFGnwRhYNjmRdg6YYkk/XJrWrmfBmhz+GfC2maBcyLNLYwrEzpnaxHcZ5rpq58Jf2ULx5dFp202+Rz4S/soXjyuy07abfIKrXkVtcWc8F7j7PJGyyZO0bCMNk8Y471ZrP1azfUNKvLCNgr3MMkQJ6AupUE/nW8tjso/Gru2u/Yi0Ky0rTdE0/TtBCjTLW3iitQjmRfIRAse1yWLDaBgknPXJrVrmvBmiT+GfB+heHLmRZZtKsLW0d0ztZoIljJXPOCVyM10tTT+FaWNsdb28+WXMrvXvrv89zmfDukeGdKutbm8OiMT6jftc6jslMpN6YYo23gs2xvKSP5BtGMHHJJ6avPfAng688Kaj4wvLueOZfEmtSapEEzmON7W2twj5H3swk8cYIr0KvSzLl9r7tRzVlq/RafLb5HHDbYKKKK4CgooooAKKKKACiiigAooooAKKKKACiiigAooooAKKKKACiiigAooooAKKKKACiiigDxf9pH/k3f4pf9irrf/pDNXqPh7/kAab/17Q/+gCvLv2kf+Td/il/2Kut/+kM1eo+Hv+QBpv8A17Q/+gCgDXooooAKKKKAP//R/fyiuU8ZReNrjRjbeAbiwstUmkVDc6jHLPDbxHO6QQRNGZnHAVDLGDnJfja3xV4p8I+CdO1Se2+IH7WuvaR4ltm3TRpr2h6THBIfm2iw+yhFTphZQ5x/EetAH6AUV4z8H4fiHDpayeJPGGnfEHw7e20F1o+uW8KW15cwTDepnW3zaTKyFWSeDylYH/VfxH2agArB8TeFfDHjXRbjw34x0iz13SLwATWd/bx3VvKAcjfFKrI2CMjI61vUUAeIeC/2af2evh1ri+JvAvw38P6Fq8ZJju7TTbeKePd18uQJuQH0Uivb6KKACvlP9tX/AJN71H/sOeFP/Uh0+vqyvlP9tX/k3vUf+w54U/8AUh0+gD6sooooAKKKKACiiigAooooAKKK+Vv2rPHMmmeErL4WaPczWur/ABBaWzlntt32iy0aIL/ad3EVBIm8uRLW15Gbu5txnkkRVqxhFzm7Jat+RnVqxhFzm7Jat+R5doviLUfjZ8VG+JfhyaDIjvNI8DvNGk6WelxyeVq/iXarMG+2SoLax3FQ8MauD5dxKB6V4cn1P4m6e3gn4RX0/h74b6SHs5/Etuy/btXuAStwumSEEBA+7zr8g75SwgBIMo4fwX4CvviGLz4f22zRfBtmY7XxMLF1R52t4hHb+GrSaDb5VnYQbY7t0JZ3LRKVLTEfbthYWGlWFtpel20dnZWcaQwQQoscUUUahUREUBVVVAAAAAAwK+bwFKpipvE1LpPRLZ27eV95Pdu0dopv6LK8PDLILH4mPNi6iThGSuqEHquZPR1Zq0mmrQTSfNNLkyPCXhLw34E8OWHhHwjp8Wl6RpkYit7eIHai5ySSSWZmJLO7EszEsxLEk9FWdq+saT4f0u61zXr2DTdNsI2muLm5lWGCGJBlnkkchVVRySSABXzbH8YviF8W51g/Z10i2/4R8NiXxb4giuI9NfDJkabZJ5Nxf5UtibzILfI+SWXlR9/lHD1fEwc6SUacdHKXuwj5X722iryf2Ys8PF42dSpKrWk5Tk223q23u292292/me/+LfGXhPwDoNz4o8baxaaFpFoB5t3ezJBChY4UF3IG5iQFHViQACSBXgsHxP8AjL8VI1b4OeEl8NaDOw2eI/FsckPmwiQo0tno0bJdyhlUtGbuSzBBVgHU4rU8F/s4+G9O1iPxz8Vb5/id46V4JU1jWreApYyQKgUaXZovkWCB08z90DKzktJLIcEfRVevPE5bgfdw8fb1P5pJqmv8MNHLXZ1LJrR0jlSnLfRfj/Xp958vx/syweKLKOP44eOvEHxGeSJEurSa6/snR5nG0tnTtMFvG8ZK8R3DTjBIYtkk/QPhjwp4X8E6LB4c8G6PZ6DpNsWMVnYW8drbxl2LuViiVVBZiWOBySSea36K8vM+I8bjIKlXqvkTuoq0YJ91CNoR+SRpCjGOqWv9dTyrQta8WXPxn8Y+H78yf8I5YaNoNxYAwqsf2u5m1JbzbKFDO2yG33KWIT5SAu87vVa4rTfG9jqfxA1/4exW8iXfh/T9M1CWY48t01OS7jjVcHO5DZsWyMfMuO9drXiGgUUUUAFFFFABRRRQByfgW+1bUvB+k3+vFjqE8CtPvQRtvPXKAKB9MCusrE8N65B4m0Gx1+1jaKK+jEqo+Nyg9jjituubBW9jC0ubRa99N/mcuCt7GFpc2i176b/MKzdZlubfR76eyz9ojglaPA3HeFJXA5zz2rSqpqF4mn2FzfyKWS2jeUgdSEUsQPyreWzO+h8cbK+u3cwPAt7qupeCPD2o68WOp3WnWkt1vQRt57wq0m5AFCncTkADHTArqqxfDetweJvDuleI7aNoodVtYLtEfG5VnjEgDY4yA2DitqppfCtbm+YX+sVOaPK7vTtrt8tjzP4eav4n1TU/G8PiIyGDTtekttO3xCICyFnayLsIVd6+a8nzncc5GeAB6ZXIeFfGNn4rvPEVnaQSQt4c1N9MlL4xJIkENwXTBPy7ZgOecg119ermvN7Z81Pkdo6L/Ctfnv8AM4IbbhRRRXnFhRRRQAUUUUAFFFFABRRRQAUUUUAFFFFABRRRQAUUUUAFFFFABRRRQAUUUUAFFFFAHi/7SP8Aybv8Uv8AsVdb/wDSGavUfD3/ACANN/69of8A0AV5d+0j/wAm7/FL/sVdb/8ASGavUfD3/IA03/r2h/8AQBQBr0UUUAFFFFAH/9L9/K/Im/8A2cr/AMPWqeJNV+DOnfEiK11XxlpurfZZtNludesvEF0t7aaoZrl4/LltZo1tpPMcSwfvGjzGBX67V+Q2kzXP7N3hnW/EXhvxno9tr2o6lr83ifwHrGt2lu95HcajdNb3un+dN/ol99laI+WcRXCbQ4SQB6AP0n+BtlremfBXwDp3iS+g1LVrXQNLiu7q2dJYJ50tYxJJHJGSjozAlWX5WHI4Ir1KvCP2WbWex/Zj+EVlcqFmt/B+gRuAQwDJp8AIBUkHkdQcV7vQAUUUUAFFFFABXyn+2r/yb3qP/Yc8Kf8AqQ6fX1ZXyn+2r/yb3qP/AGHPCn/qQ6fQB9WUUUUAFFFFABRRRQAUUUUAFflXp3inWfjR8Wb3x74Tjkm1XxNcNp/hq5EImgsNG07Bt79jLHGrRAyyaqwDMJZJ9NiO4p8v1J+2N8RH8HfCWbwvpt79h1bxw76RFOkoiktbNonk1C6R9ylHitUkWF84Fy8IP3qj/ZO+FI8H+Do/G+r2MNnq3iC2iS1t44Fh+waSjNJb24H3lMjSNPIDgqXWLGIVx87m7liK0MDDZ+9J9op6L/t5/gnoduW0KUqrr4hJ06VpOLV1Od/3cGv5W05z6OMHTdnUTPo7wb4R0XwH4X03wj4ejMdhpkQjQsQZJGJLPLIwA3SSuWeRsZZ2LHk1xPxP+Mvhr4Yvp2kSWl54i8Ua3Isem6DpMaz6ld5cK8oR3RIreIEtNcTOkUag5fcVVue+MXxe1fwrf2Pw0+Fulx+Jfib4iiMlhYyl1sdPtdxRtU1WZOYbKIggAfvbiQeTCCxZk2Pg/wDBvTPhXY32oX+ozeKPGfiBxca74hvVUXeo3AHACr8sFrF923tY/wB3CmFGWLO36bl+S4fCYaGMzBe6/wCHTWjmlpzN/Zpra+83eMLWlOHDi8bVxFadSUryk25Seur1fq3v+fn5x4a+CGvfErUbX4h/tO+TrGpQXjXuk+FYpfO0HQVCGOEMm1F1C9VGZpLmdWRZHYW6RqoZvqyiivMzjPcRjpxdV2jHSMVpGC7RXRd3q5P3pNybbinSUdgooorxzQKKKKAOUsNF8KW3jPWPEFgI/wDhI7+ysLe/ImZpDaWz3LWm6IsVRd81xtYKC/zAltg29XXmmjeCL7TPi14r+IUtxG9p4g0nRdPihGfMR9Mm1CSRm4xtcXihcHPytntXpdABRRRQAUUUUAFFFFAGToVjpOm6PaWGghRp8EYWDY5kXYOmGJJP1ya1q5nwZoc/hnwtpmgXMizS2MKxM6Z2sR3Gea6aufCX9lC8eXRadtNvkc+Ev7KF48rstO2m3yCq15FbXFnPBe4+zyRssmTtGwjDZPGOO9Waz9Ws31DSrywjYK9zDJECegLqVBP51vLY7KPxq7trv2ItCstK03RNP07QQo0y1t4orUI5kXyEQLHtcliw2gYJJz1ya1a5rwZok/hnwfoXhy5kWWbSrC1tHdM7WaCJYyVzzglcjNdLU0/hWljbHW9vPllzK71767/Pc5nw7pHhnSrrW5vDojE+o37XOo7JTKTemGKNt4LNsbykj+QbRjBxySemrz3wJ4OvPCmo+MLy7njmXxJrUmqRBM5jje1trcI+R97MJPHGCK9Cr0sy5fa+7Uc1Zav0Wny2+Rxw22CiiiuAoKKKKACiiigAooooAKKKKACiiigAooooAKKKKACiiigAooooAKKKKACiiigAooooA8X/AGkf+Td/il/2Kut/+kM1eo+Hv+QBpv8A17Q/+gCvLv2kf+Td/il/2Kut/wDpDNXqPh7/AJAGm/8AXtD/AOgCgDXooooAKKKKAP/T/fyvy98DeD/HPw6fX/DOs/suW/jOWfXdZv4Ncm1Dw59s1O3vb6W5jmuFubgy70WUR5LHKqpwmdi/qFX4feItO0vwv8Yb1Pir8MvF3iHxhrFn4zsNZu9PsL66/tsX2o2U2gfYL6DMcMMVvEQgVoxashDANywB+0PhLzf+EV0bz9GHhyT7Fb7tLDRMLBvLXNsGgJiPkn5MxkocfKduK6CvOfg/YeM9K+E3gvTPiNN9o8V2mi6fDq0m/wAwvfx26LcMXydxMgbLZ+Y8969GoAKKK+Uv2lrXXbfWvhz4wm0XV/E3gzwxqst9rOnaH5sl4Zkizp921rCyyXcFtOC7wLuYsUcI+wigD6r3pv8AL3DdjOM849cU6vw18DaR4W8c6RPL4U8A+MLr9oqXxBLOvjK403U7CJGbUDIl3NeXQhSKxWzKxvZugJUGJY2OJD+5VABXyn+2r/yb3qP/AGHPCn/qQ6fX1ZXyn+2r/wAm96j/ANhzwp/6kOn0AfVlFFFABRRRQAUUUUAFFFeSfHb4lr8IvhN4i8eRiOS+s4Fh0+KUhY59Su3W2somJIwslxJGrHPyqSTwKUpJK72FKSSuz4d1oSftQftdXGhr/pPgrwIsumzEEmOWO0nR9SVv4T9qv44bR4nXOyzeRG5r7W+M3xL1LwNpVh4f8E21vqnj7xXKbPQNPuDJ5LzDb5t3c+UDItnZowluHGPl2xqwkkTPjf7Mng7QvgH+z/ceO/F90YzcWR1fUb6YK8wsbaIvE0jIAzs0e6dgQW8yZxya7z4H+DPFWpalf/Hn4r2cFn418XWlvDbafGC40DRlAlh0xZnVXeVpGM124VFeYhAuyGM12cCZbSVGpnePV4tpqL0539in35Yx96pbbWN4ynFkOu3Rp0o7u8n6ytf5xiow00bjzLdnWfBz4Oab8KNN1C7u9Rm8S+MPEsqXniHxBeKq3eqXartUlV+WG3hU+XbW0f7uCP5Vyxd39jooq8yzKvjK8sTiZc05bv8ABJJaJJWSSSSSSSSSRUIKKsgooorhKCiiigAooooA8q0LWvFlz8Z/GPh+/Mn/AAjlho2g3FgDCqx/a7mbUlvNsoUM7bIbfcpYhPlIC7zu9VritN8b2Op/EDX/AIexW8iXfh/T9M1CWY48t01OS7jjVcHO5DZsWyMfMuO9drQAUUUUAFFFFABRRRQByfgW+1bUvB+k3+vFjqE8CtPvQRtvPXKAKB9MCusrE8N65B4m0Gx1+1jaKK+jEqo+Nyg9jjituubBW9jC0ubRa99N/mcuCt7GFpc2i176b/MKzdZlubfR76eyz9ojglaPA3HeFJXA5zz2rSqpqF4mn2FzfyKWS2jeUgdSEUsQPyreWzO+h8cbK+u3cwPAt7qupeCPD2o68WOp3WnWkt1vQRt57wq0m5AFCncTkADHTArqqxfDetweJvDuleI7aNoodVtYLtEfG5VnjEgDY4yA2DitqppfCtbm+YX+sVOaPK7vTtrt8tjzP4eav4n1TU/G8PiIyGDTtekttO3xCICyFnayLsIVd6+a8nzncc5GeAB6ZXIeFfGNn4rvPEVnaQSQt4c1N9MlL4xJIkENwXTBPy7ZgOecg119ermvN7Z81Pkdo6L/AArX57/M4IbbhRRRXnFhRRRQAUUUUAFFFFABRRRQAUUUUAFFFFABRRRQAUUUUAFFFFABRRRQAUUUUAFFFFAHi/7SP/Ju/wAUv+xV1v8A9IZq9R8Pf8gDTf8Ar2h/9AFeXftI/wDJu/xS/wCxV1v/ANIZq9R8Pf8AIA03/r2h/wDQBQBr0UUUAFFFFAH/1P38r8dNC+LPwP8AEWpeJ5fjj+0l4l8M+MrLXtXtLrTNO1yTTtOtYbe9ljtEtI7eIo0f2YREtvZ95YPhwyj9i6/JOf4q/tO+OvENtcaN8ZtK8EW/iW48ZWtpYtotjPDpN94au1jtrG8nuGaQvPbCWeVztKbcqjIQaAP0/wDAM+jXXgTw5c+HNWm17SZdNs3s9RuJjcTXtu0KmK4klYAyPKmHZyAWJJPWutry74H+KLrxv8F/AXjK9nuLq513QdMvpZrtI47iSS5tY5GeVYlSMOxYlhGqpk/KAuBXqNABXlXxU+L/AIa+E1lpratZ6jrWq65O1tpuk6Rate6hfSxoZJBFECoCxoCzySMkaD7zDIz6rXjHxb+FesePbjQPE3gvxK3hHxd4WlnfT9QNpHfwGK7QR3Fvc20jJ5kUqqpISSN1ZFYOMEEA8S8T/H/TPFekL4X+JvgT4g/C3SNWurSEa7JFDbR28n2iNoFlu9Mu7qS2WaQLE7SKqEOUdgrGvtSvjrV/gl+0P8TLNvCXxl+JejzeD7iSP7dZaBoElhc6hBG6yGCS5ub268qOTbtk8uPcVJCuuc19i0AcT438B6V4+srew1W/1XT0tpDIraTqt7pUjEjGHkspYWdefusSM84zXxN+1h8EfDPhb4LXOu2OueJ7ue21zwuFjv8AxNq99bN5mvWCHfb3N1JE+AxK7lO1sMMMAR+h9fKf7av/ACb3qP8A2HPCn/qQ6fQB9WUUUUAFFFFABRRRQAV8G/tHH/hbfx2+HvwAtm32Wm58QasFYKV80S21tztfOLdL04ONspt2z0r7xJAGTwBX5b/DL4j6jPD8Sf2k/D1p/a3ib4j6uuh+C7bmWO4muIlSw82NGXy4Us4La6uyXBjRLhs7hiuWvgKuNqUsuo/FWkoeVtXJt9Fyp3ey3Zw5i17Pke0nb5btfOKdra3+9fTvi13+OXxVX4S6b8vgX4fXFnfeKHNs3l3+qIY7vTtJilfEbRwgJdXgQNwbeIkB5Vr6srzb4SfDTSvhH4A0vwPplxLfyWivLeX9wzyXOoX9wxlu7yd5Gd2luJmaRsscZ2j5QAPSa+s4hzGjUnHC4P8AgUtI6Wcn9qbXebV7O7jFRhdqKZ00ov4pbv8AqwUUUV86ahRRRQAUUUUAFFFFAHKWGi+FLbxnrHiCwEf/AAkd/ZWFvfkTM0htLZ7lrTdEWKou+a42sFBf5gS2wberrzTRvBF9pnxa8V/EKW4je08QaTounxQjPmI+mTahJIzcY2uLxQuDn5Wz2r0ugAooooAKKKKACiiigDJ0Kx0nTdHtLDQQo0+CMLBscyLsHTDEkn65Na1cz4M0Ofwz4W0zQLmRZpbGFYmdM7WI7jPNdNXPhL+yhePLotO2m3yOfCX9lC8eV2WnbTb5BVa8itrizngvcfZ5I2WTJ2jYRhsnjHHerNZ+rWb6hpV5YRsFe5hkiBPQF1Kgn863lsdlH41d2137EWhWWlabomn6doIUaZa28UVqEcyL5CIFj2uSxYbQMEk565Natc14M0Sfwz4P0Lw5cyLLNpVha2jumdrNBEsZK55wSuRmulqafwrSxtjre3nyy5ld699d/nucz4d0jwzpV1rc3h0RifUb9rnUdkplJvTDFG28Fm2N5SR/INoxg45JPTV574E8HXnhTUfGF5dzxzL4k1qTVIgmcxxva21uEfI+9mEnjjBFehV6WZcvtfdqOastX6LT5bfI44bbBRRRXAUFFFFABRRRQAUUUUAFFFFABRRRQAUUUUAFFFFABRRRQAUUUUAFFFFABRRRQAUUUUAeL/tI/wDJu/xS/wCxV1v/ANIZq9R8Pf8AIA03/r2h/wDQBXl37SP/ACbv8Uv+xV1v/wBIZq9R8Pf8gDTf+vaH/wBAFAGvRRRQAUUUUAf/1f38r8rtT0DW/wBoBfFUHiPXvhn4Ts08SXzXPhvWvDKajfxXOnzva213qDy6hb77me2jRw4iCtC6hS0Zyf1Rr8mPCXwlv9GuvE0Hir9kjTfidcXGv6zdR+Jb298NXV3qMVzfTSxtP9sneSNo1YRbd3RAdsZJRQD9Q/BtrPY+D9Dsrq7tL+a3sLWN7iwhFtZzMkSgyW8IeQRRORmNA7BVIG44zXSVzHgm3Sz8G6DaR6CnhVILC1QaPH5OzTQsSgWi/ZyYdsH+rHlEphfk+XFdPQAUUUUAFFFFABXyn+2r/wAm96j/ANhzwp/6kOn19WV8p/tq/wDJveo/9hzwp/6kOn0AfVlFFFABRRRQAUUUUAfM/wC1x40m8JfBPV9M055k1Xxcf7Cs2twTNH9sjdrueMjADWtlHcXIJIGYsZyRXlP7PvgdLr4hadavapFpPwg0dbKNDAqBfE3iFEvL8KUfbmxsWt7dCEGFuZU3cFR5z+1/8RtFHxc0nRtVWO/0vwDpb6pdWJkZHvb2/JaO2hI4FwYLU2qggk/2igAO4V9s/BDwFqnw8+HlnpfiaaK68TalNc6trlxCB5cuq6lK1zd+WQqkxRyOYocjIiRAelepkl6McTmHVR9jD/FNKVZ/9u0+SL8q2mx5k4OeKV1pFfi3t+Cat5/L1uiiivLPTCiiigAooooAKKKKACiiigDyrQta8WXPxn8Y+H78yf8ACOWGjaDcWAMKrH9ruZtSW82yhQztsht9yliE+UgLvO71WuK03xvY6n8QNf8Ah7FbyJd+H9P0zUJZjjy3TU5LuONVwc7kNmxbIx8y4712tABRRRQAUUUUAFFFFAHJ+Bb7VtS8H6Tf68WOoTwK0+9BG289coAoH0wK6ysTw3rkHibQbHX7WNoor6MSqj43KD2OOK265sFb2MLS5tFr303+Zy4K3sYWlzaLXvpv8wrN1mW5t9Hvp7LP2iOCVo8Dcd4UlcDnPPatKqmoXiafYXN/IpZLaN5SB1IRSxA/Kt5bM76Hxxsr67dzA8C3uq6l4I8PajrxY6ndadaS3W9BG3nvCrSbkAUKdxOQAMdMCuqrF8N63B4m8O6V4jto2ih1W1gu0R8blWeMSANjjIDYOK2qml8K1ub5hf6xU5o8ru9O2u3y2PM/h5q/ifVNT8bw+IjIYNO16S207fEIgLIWdrIuwhV3r5ryfOdxzkZ4AHplch4V8Y2fiu88RWdpBJC3hzU30yUvjEkiQQ3BdME/LtmA55yDXX16ua83tnzU+R2jov8ACtfnv8zghtuFFFFecWFFFFABRRRQAUUVyXjTx74I+HOjjxD8QPEFh4b0sypALrUbmO1hMsmdkYeVlUs2Dhc5ODQB1tFfP/8Aw1d+zF/0Vjwt/wCDi0/+OUf8NXfsxf8ARWPC3/g4tP8A45QB9AUV8/8A/DV37MX/AEVjwt/4OLT/AOOUf8NXfsxf9FY8Lf8Ag4tP/jlAH0BRXz//AMNXfsxf9FY8Lf8Ag4tP/jlH/DV37MX/AEVjwt/4OLT/AOOUAfQFFfP/APw1d+zF/wBFY8Lf+Di0/wDjlH/DV37MX/RWPC3/AIOLT/45QB9AUV8//wDDV37MX/RWPC3/AIOLT/45R/w1d+zF/wBFY8Lf+Di0/wDjlAH0BRXz/wD8NXfsxf8ARWPC3/g4tP8A45R/w1d+zF/0Vjwt/wCDi0/+OUAfQFFfP/8Aw1d+zF/0Vjwt/wCDi0/+OUf8NXfsxf8ARWPC3/g4tP8A45QB9AUV8/8A/DV37MX/AEVjwt/4OLT/AOOV1ngz45/Bf4i6w3h7wD460TxHqiwtcG10/ULe5nEKFVaTy43ZtqllBOMAkZ6igD1SiiigDxf9pH/k3f4pf9irrf8A6QzV6j4e/wCQBpv/AF7Q/wDoAry79pH/AJN3+KX/AGKut/8ApDNXqPh7/kAab/17Q/8AoAoA16KKKACiiigD/9b9/K/JHS/E938IPFvjT4a+CP2kdM0jTdJvNZ124sG8D3GoWukJLerLexf2gL3bI0M12DMu9mjLEssaAKv63V+OHi2P4hfB74y6V8OvDHjn4a7tNTxTa6T/AG9rgstTgi8X3ttfH7dp/luZpYGjKxbWH2hWUtghsgH63eEpLubwpos1/q0Gv3T2Vs0uo2sYhgvZDGpa4ijV5AiSnLqodgAQAzdT0NcH8LfA8Xwx+GfhP4cQXj6hH4W0mx0tbmXh5hZQJCJGGTgtszjOBnArvKACiiigAooooAK+U/21f+Te9R/7DnhT/wBSHT6+rK+U/wBtX/k3vUf+w54U/wDUh0+gD6sooooAKKKKACiivDf2k9f1DQPgn4nXRJza6xrkUWh6dMG2mK+1uZNOtpc+kctwsh9ApNAJH59fBa0u/wBoP9p6TxPctO+gWly/jS+R1IgmS4ZYPDkWVZeJLS2s7vDbgJbMgqC26v13r4n/AGFPCWlWHwo1D4kafp7acnj/AFO4v7KGVNstvo1qfsml2+SATEtvEJYx0HnEjg19sV7ed0Xh5RwH/PpWl3527zv3cZPkT6whFdDKnSipTlHq9+6Wi28kurXmwooorxDUKKKKACiiigAooooAKKKKAOUsNF8KW3jPWPEFgI/+Ejv7Kwt78iZmkNpbPctaboixVF3zXG1goL/MCW2Db1deaaN4IvtM+LXiv4hS3Eb2niDSdF0+KEZ8xH0ybUJJGbjG1xeKFwc/K2e1el0AFFFFABRRRQAUUUUAZOhWOk6bo9pYaCFGnwRhYNjmRdg6YYkk/XJrWrmfBmhz+GfC2maBcyLNLYwrEzpnaxHcZ5rpq58Jf2ULx5dFp202+Rz4S/soXjyuy07abfIKrXkVtcWc8F7j7PJGyyZO0bCMNk8Y471ZrP1azfUNKvLCNgr3MMkQJ6AupUE/nW8tjso/Gru2u/Yi0Ky0rTdE0/TtBCjTLW3iitQjmRfIRAse1yWLDaBgknPXJrVrmvBmiT+GfB+heHLmRZZtKsLW0d0ztZoIljJXPOCVyM10tTT+FaWNsdb28+WXMrvXvrv89zmfDukeGdKutbm8OiMT6jftc6jslMpN6YYo23gs2xvKSP5BtGMHHJJ6avPfAng688Kaj4wvLueOZfEmtSapEEzmON7W2twj5H3swk8cYIr0KvSzLl9r7tRzVlq/RafLb5HHDbYKKKK4CgooooAKKKKACvn/AOOP/Ix/CD/sc4f/AE1alX0BXz/8cf8AkY/hB/2OcP8A6atSoA+gKKKKACiiigAooooAKKr3cz21rNcRwvcvEjOIo9u+QqMhV3FV3HoMkDPUgc15t8Nvi/4O+KHwq0z4xaLJLY6BqNpJdt9uVYprVYC6zpcKrOqPC6OsgDMAynk9aAPUaK4L4XfEHTfiv8PPD/xJ0awvNN07xJaR31rBqCJFci3mG6J3SN5FHmJh1AY/Kwzg5A5T4tfG7Q/hReaDoB0XVfFXiXxS1wNM0fRYI5rudLRVa4lLTyQwxxRB03vJIoyygZPFAHtFFeMfCP43+Hfi5Pr+jW2k6p4Z8R+FZYItV0bWYEgvrT7Uhkt5D5Uk0LxzKGMbxyMDtPQjFewXVzBZW015dOI4YEaR2PRVUZJ/ACgCeivn34N/H+L40WulaxpHgbxHouha9aTX+napqUFolpcWsfk+U+YLqaSM3AmLQpIisyxuWC/Lu+gqACvn/wAb/wDJxXwt/wCwX4n/APcfX0BXz/43/wCTivhb/wBgvxP/AO4+gD6AooooA8X/AGkf+Td/il/2Kut/+kM1eo+Hv+QBpv8A17Q/+gCvLv2kf+Td/il/2Kut/wDpDNXqPh7/AJAGm/8AXtD/AOgCgDXooooAKKKKAP/X/fSe7tbVoUuZkha4fy4g7BS7kFtq56thScDnAJ7V+XumeFfjR4S8H/EP4fyfsww+Mn1zUtcni1i51jQ0/tldRu554pr9ZLgzIVWULwzHao2iLhV+5vjfrXw80zwzpOk/EzRP7f0nxPrel6JFb+THMEvNRuFgt5m8xk2CORg3mId6Y3ICwFeA2nwJ8Ka/4x8QfDzwn8ZviNpMvhZbKS+0y31x3igi1BXe2RLq8t57gqVjYfJcZUAAnOKAPQf2XtZ+Jdl4H0b4YfFHwfeeGdT8I6Jplot1f6np19NqZgi8iSfy7GeZ4xujBJk6lsBmIY19Q15n8N/hD4C+FNpdReELBlvdRZXv9Ru5pb3Ur+Rej3V5cM88xGTje5C5woA4r0ygAr53/aN+N/iX4D+GbHxdpHgK98a6a8zR6hLZ3MVuumx/Ltnn8wEiHk75ANsYG5yq819EUhAIweQaAPz60v8Aap/aE1v4u+H/AAfp/wAGUl0jXPD9zrEYh8QaZcSSxR3VrCLyK6imMBgVZ8GMAu5ZWQ7VbP6DV8uH4JfDf4HeL9U+O/gHw3q95qUlk2m/2DozpJa7dSvbeS5ntbKV44oXLxpLN5bopVXfY0hJP1HQAV8p/tq/8m96j/2HPCn/AKkOn17t438Q+K/Dtlb3HhPwrP4rnlkKyQwXdtaGJMZ3lrl0UjPGAc18TftYePPifq/wWudP174ZXmhWMuueF/MvJdT0+dItuvWDLmOGZpDuYBRgcE5PANAH6H0UUUAFFFFABX5xf8FAfFOp3UXgn4S+GXRta8QT3E0CFmDG4uAukWuNnIeNtRe9jzjmzJyNpNfo7X5cXUh+Ln/BQuG08w3Ol+CCskkSgbVOj2hNncbuv/H7qd/AwHBaEZzs49nIXGGI+sSV1TTnrs3FXinvpKfLF6dTizCtKFJuD952S9W7L7r3P0l8IeF9K8EeEtE8F6Ehj03QLG20+1ViWKwWsSxRgk5JIVRya6KiivJq1ZTk5zbberb1bfdvudkYpKyCiiioGFFFFABRRRQAUUUUAFFFFAHlWha14sufjP4x8P35k/4Ryw0bQbiwBhVY/tdzNqS3m2UKGdtkNvuUsQnykBd53eq1xWm+N7HU/iBr/wAPYreRLvw/p+mahLMceW6anJdxxquDnchs2LZGPmXHeu1oAKKKKACiiigAooooA5PwLfatqXg/Sb/Xix1CeBWn3oI23nrlAFA+mBXWVieG9cg8TaDY6/axtFFfRiVUfG5QexxxW3XNgrexhaXNote+m/zOXBW9jC0ubRa99N/mFZusy3Nvo99PZZ+0RwStHgbjvCkrgc557VpVU1C8TT7C5v5FLJbRvKQOpCKWIH5VvLZnfQ+ONlfXbuYHgW91XUvBHh7UdeLHU7rTrSW63oI2894VaTcgChTuJyABjpgV1VYvhvW4PE3h3SvEdtG0UOq2sF2iPjcqzxiQBscZAbBxW1U0vhWtzfML/WKnNHld3p212+Wx5n8PNX8T6pqfjeHxEZDBp2vSW2nb4hEBZCztZF2EKu9fNeT5zuOcjPAA9MrkPCvjGz8V3niKztIJIW8Oam+mSl8YkkSCG4Lpgn5dswHPOQa6+vVzXm9s+anyO0dF/hWvz3+ZwQ23CiiivOLCiiigAooooAK+f/jj/wAjH8IP+xzh/wDTVqVfQFfP/wAcf+Rj+EH/AGOcP/pq1KgD6Arzrxx4M8V+KZ7SXw5491bwalurLJHptvpk6zliCGc6hZXTArjA2FRzyDxXotFAHgH/AAqH4nf9Fx8U/wDgB4b/APlPR/wqH4nf9Fx8U/8AgB4b/wDlPXv9FAHgH/Cofid/0XHxT/4AeG//AJT17RoOnX2k6NaabqeqT63dW8YSS9ukhjnnYfxuttHDCCfRI1HtWvRQAV+UXj9dS8Ia38Rv2L9Fke1b4weIrK80NozhodD8S+bN4i8sDgLbfY75sDG03EfqK/V2sC68KeF77xDY+Lr3R7O413S4pYLTUJLeN7u3inx5scUxUyIr4G5VYBsc5oAdYT+G9GmsvBmnT21rPbWga2sEdFlW0g2xBkizu8tCVXcBgEgZyRXyb+0rZ/C7xJ8S/h94T8V+JtX+HHjRrfU7vwz4p0+eC1iSRfIS709nnLxytOjRyGCSIh1jJVwwwfrZ/Dnh6TxDF4tfS7VtchtXso78wIbtLWR1keBZseYImdFYoG2llBIyBVDxf4H8F/EHRm8O+PdAsPEmlOwc2mpWsV3AXUEBvLmVl3DJwcZGaAPy1+IHxW+LHh/wL8a/hprHje18Zy+GLTwzLc+NdEtotPvrXTdX1L7Nf214LUtEl1a2ayzLJFt2xt5hCnFdv4j+Fvwn8FfGnSvhv8IbS1Xwn4w8D+ILnxPottO89lLBaG2bTb+VN7jzpJZJEWY/NKu7LNtNfoR4W+HHw+8DeHZPCHgvwzpmg6HNv8yxsbOG2tZPMXa5eKNVRiyjDEgkjrVDwZ8JPhX8OLW/sfh94O0fw1b6oc3cem2FvaJcdceaIUUOAGIAbIAJA4oA/K74IDwt8KfD3wa8QWUNzpOmL8ENf17UjpQ/0qScJo8s9xErZU3BCkoSCN2OMZrP+F+lweCPj/8As563ofhzSvBR8cLqSy+R4im1nXdd09tHnnFxrGIIYHJmEUm9WlxLwrADFfrvY+AvAumf2d/ZvhzTbT+yLF9LsvJs4Y/sunybN1pDtUeXA3lpmJcIdi5HyjHL+HfgX8E/CFyl74V+H/h/R7iO7F+klnpdrA63aq6LOrJGCJFSWRQ4OQrsAcMcgHqlfP8A43/5OK+Fv/YL8T/+4+voCvn/AMb/APJxXwt/7Bfif/3H0AfQFFFFAHi/7SP/ACbv8Uv+xV1v/wBIZq9R8Pf8gDTf+vaH/wBAFeXftI/8m7/FL/sVdb/9IZq9R8Pf8gDTf+vaH/0AUAa9FFFABRRRQB//0P1z/ab8BeKfHngDTX8G6npekap4W1zSvEUdxrRkXTwNInFyROYsOEO35iCMDPI61+cvgD9oLx2/xp8Ua14Y+MXwevvEfj0aZaPbu+rras+mJLFCttMzKju/mkECRsnaFAzg/a/7dV/otp8GNKtvFrMPCt94r8Nw68oSSRX0gajFJdpIkQZ2jaNCHABJXIwc4rzf4qftW/sSePvhPr/w51DX7S/029024tYLJtGv/LRvKZYfKU2gWNkbBRlwUIBBBANAH354dHiAeH9MHiw2ra59lh+3myDi0N3sHneQJSXEW/OzeS23Gea2K8X/AGb9U1bW/wBnf4Xazr8kkuqX/hXRLi7eXPmNPLYwvIXzzuLEk55zXtFABXyH+1d4mvdAj8HW2veKtT8CfDzULy6TxFrukBo7m22Q5s4nuljkNnBNLkSXACkFUQOm/NfXlBGeDQB+T2r+M/gv4USyvf2Z/jx4g8cfECS6thp+gp4luPFMGptJMiSw3VrO1yIYmjLb58xGEfvNw24P6w1Qs9K0vTnkk0+zhtWmOXMUaoWPqxUDP41foAK+U/21f+Te9R/7DnhT/wBSHT6+rK+U/wBtX/k3vUf+w54U/wDUh0+gD6sooooAKKKKAM/VtUsND0q81rVJRBZafDJcTyN0SKJS7sfYKCa/Mb/gnLYan4y1L4i/HTxFay29/rt/LaxpKR+4MtzLeX0AA/hW9lkdc8gOBxjA+lv25PG0fgX9lvx3furSHVLRdKMaHEjRajItvclP9pLd5ZM9gpPatD9jTwNJ4D/Z58MWN2JPt2oxvf3TysXeWWc8Ssx5JdFViT3Nek5ezwTXWrJL1hD3pr1U3RZ5mLtOvSp9ryfy0X4tP5eSPqOiiivNPTCiiigAooooAKKKKACiiigAooooA5Sw0XwpbeM9Y8QWAj/4SO/srC3vyJmaQ2ls9y1puiLFUXfNcbWCgv8AMCW2Db1deaaN4IvtM+LXiv4hS3Eb2niDSdF0+KEZ8xH0ybUJJGbjG1xeKFwc/K2e1el0AFFFFABRRRQAUUUUAZOhWOk6bo9pYaCFGnwRhYNjmRdg6YYkk/XJrWrmfBmhz+GfC2maBcyLNLYwrEzpnaxHcZ5rpq58Jf2ULx5dFp202+Rz4S/soXjyuy07abfIKrXkVtcWc8F7j7PJGyyZO0bCMNk8Y471ZrP1azfUNKvLCNgr3MMkQJ6AupUE/nW8tjso/Gru2u/Yi0Ky0rTdE0/TtBCjTLW3iitQjmRfIRAse1yWLDaBgknPXJrVrmvBmiT+GfB+heHLmRZZtKsLW0d0ztZoIljJXPOCVyM10tTT+FaWNsdb28+WXMrvXvrv89zmfDukeGdKutbm8OiMT6jftc6jslMpN6YYo23gs2xvKSP5BtGMHHJJ6avPfAng688Kaj4wvLueOZfEmtSapEEzmON7W2twj5H3swk8cYIr0KvSzLl9r7tRzVlq/RafLb5HHDbYKKKK4CgooooAKKKKACvn/wCOP/Ix/CD/ALHOH/01alX0BXz/APHH/kY/hB/2OcP/AKatSoA+gK47xR4su/DctvFbeHdU1wTqxLafHC6x4PR/NmjOT2xmuxoqJxbVk7HThKsITUqkOZdm2vyszyX/AIWjqf8A0IHiT/vxZ/8AyVR/wtHU/wDoQPEn/fiz/wDkqvWqKx9jP+d/cv8AI9f+1MH/ANAkf/Ap/wDyR5L/AMLR1P8A6EDxJ/34s/8A5Kr0rSr+TU9Ot9QltJrB50DGC5CrNHn+FwjMoP0Y1oUVdOnJPWV/uOLHYyhUilSoqD7pyf5thX4v/GL48/D+y/aD8R/tEz+ONJtNQ+DviPSvC9nor6lBHf3ejqskHiJ47JpN8hMt9uQhSSbEYr9lr6O8lsriLT5ltrp43WGV081I5CCFZk3LuAOCV3DPTI6188fDv9mH4eeDvgrafB3xDaW3ibzLC5tdT1Ke0jS41Ce/Mj3lw2fMZGmkldgN7FcgbjjNbHmGd4z+KfxS1/4rXHwm+BkGhtcaHotprmqajrX2ia2K6jNNFZWsEdq6NvlFvK7yliqLsISQkgfO3xO/aD8Y/DHXfFfxC1P4fWGneOtE+GuhapdwSztczia41m5t5NPM0EvkvBG294nUBizZY4+QemeGP2W/in8O7Pw9qfw9+KFvB4r0/wAOWvhbU7/UdDN5bajY6dLI1hP9mW9iaK7tklZPMM0iSZO9OmIfFP7F7+JdG1TSZvHl7cTar4O0rwpLeahA1/dvLp2pS6i99LK9wpdp2lK+UNoT+FtuEABxfxK/ao+Knwk1vwv8LfiTrXgLwl4x1+3vNYudU1Ca7TRLLTYZI4YLdI3lhmubySRnHEkabY2fHO0bGgfte+IvHPwQh8feFp/Cem3tj4juvDus67qeqqnhmz+xKzm+gdpIZrmO5TyjBCrK4MvztiMlvePin8FvE3ib4heH/i/8MPFUXhHxjodjc6VJJeWB1Owv9NupI5mt7i3We2cFJY1eN0lUqdwIYHjhPE37MXi7XtK8EapcePhrXjXwVrGoayl/r2m/2hpt1LqMckUkJ05bmHyYoUcC2EcwMO3gsWYkA+Xtb/aA1f44fDZ9O1+50bVL3wZ8U/A1iNU8PGb+y9RguNRsLqKeBZ2kkQgSFGG9xlcqxBqx4t/4KLpoeqeLfFFrrXg2Hwz4P1ifTD4du72QeKdTt7Kf7Pc3dviQQxEkO8EDxOZVXl0LCvfbX9kHxDPP4l1PxR8Qv7Y1PxT4r8M+LLmf+ylgVJ/D0kDG2ijW4IWGVLdI4slniUZZpmyTr2n7M3xF8N3mveG/AHxQl8OfD/xHrMutTafDp27VrSS7uBc3lvY6mLlBBDcSFz81u7xhiEbnIAPsSGaK5hjuIGDxyqGVh0KsMgj6ivBPG/8AycV8Lf8AsF+J/wD3H19AAYGK+f8Axv8A8nFfC3/sF+J//cfQB9AUUUUAeL/tI/8AJu/xS/7FXW//AEhmr1Hw9/yANN/69of/AEAV5d+0j/ybv8Uv+xV1v/0hmr1Hw9/yANN/69of/QBQBr0UUUAFFFFAH//R/Yn9oP4meJPhj4IsrrwVY21/4l8R6xpugaWt8zrZRXeqXCwJNcmP5/KiBLsq/M5AQEFgar/FW1+Omm/CG2vvh14h0w+OPD0MN5ePeWBNjrBtYG+0W/liUNarcSfMrq7GPAXJBJp37Rlr8PtY+H9r4S+I817a2fibWNJ0yxutOJS7tNWnu4/7PuYZBzG8NyqOH5Ax8wZcg/NN94G+L/jCfxj8LfG/7Qk+qaJ4Us7dvEFrpfhqHTNXnsryF5ViOo+a8SmaKNgz28SsASCUJFAH2l8K/Hdt8Ufhl4S+JVnbPZQeKtJsdUSCQ5eJb2BJghOBkruxkcHGRxXe1578JNY8KeIfhT4M1/wJayWPhrU9F0660u3lXbJDYzW0b28bjc+GWIqCNzYI6nrXoVABRRRQAUUUUAFfKf7av/Jveo/9hzwp/wCpDp9fVlfKf7av/Jveo/8AYc8Kf+pDp9AH1ZRRRQAUUUUAfmB/wUf1S78RXXwi+C+keab/AMR682oKISRuFkgg8lyCMCaO6lx6lMetfpZouk2egaNYaFp6lbXTreK2hBOSI4UCKM/QCvzJ8TxH4sf8FKbHRBvl0/4a6Xp8lygHEN2sU17BKDngOLvy347LX6k16WZe6qNBfZjzNdVKbb+6VNUWebh3z4ipPorR/V/mvu8gooorzT0gooooAKKKKACiiigAooooAKKKKAPKtC1rxZc/Gfxj4fvzJ/wjlho2g3FgDCqx/a7mbUlvNsoUM7bIbfcpYhPlIC7zu9VritN8b2Op/EDX/h7FbyJd+H9P0zUJZjjy3TU5LuONVwc7kNmxbIx8y4712tABRRRQAUUUUAFFFFAHJ+Bb7VtS8H6Tf68WOoTwK0+9BG289coAoH0wK6ysTw3rkHibQbHX7WNoor6MSqj43KD2OOK265sFb2MLS5tFr303+Zy4K3sYWlzaLXvpv8wrN1mW5t9Hvp7LP2iOCVo8Dcd4UlcDnPPatKqmoXiafYXN/IpZLaN5SB1IRSxA/Kt5bM76Hxxsr67dzA8C3uq6l4I8PajrxY6ndadaS3W9BG3nvCrSbkAUKdxOQAMdMCuqrF8N63B4m8O6V4jto2ih1W1gu0R8blWeMSANjjIDYOK2qml8K1ub5hf6xU5o8ru9O2u3y2PM/h5q/ifVNT8bw+IjIYNO16S207fEIgLIWdrIuwhV3r5ryfOdxzkZ4AHplch4V8Y2fiu88RWdpBJC3hzU30yUvjEkiQQ3BdME/LtmA55yDXX16ua83tnzU+R2jov8K1+e/wAzghtuFFFFecWFFFFABRRRQAV8/wDxx/5GP4Qf9jnD/wCmrUq+gK+f/jj/AMjH8IP+xzh/9NWpUAfQFFFc5rvhLw94lkil1q0+0tACEPmOmA3X7jD9ayrOajemk35u342f5GVZzUb00m/N2/Gz/I6OivPv+FWeA/8AoF/+R5v/AIuj/hVngP8A6Bf/AJHm/wDi64/a4v8A59x/8Cf/AMgcXtcZ/wA+4/8Agb/+QPQaK8+/4VZ4D/6Bf/keb/4uu10+wtNLsodPsY/Kt4F2ouS2AO2SST+JrehOu3+9ikvJt/8AtqN8POu3+9ikvKTf5xRcr86fBvxi/bB8d/C3WvjRol34Cg0XTLrXlj0680/U4Z2g0S8ubYiS8F+8aNItuW3+SVXPK4FfotX5mfs5fsZfDPxV8L5NT+MnhnWhq9/rniGS506+1TV7O1khbV7swM2nC4itzHJDscZi2yBt53bsnqOs+jNN/a/+D0Pw68DeOfGeoSaHd+N9Dttdh0uK1utSvIbaaNHd3isoZZBDGzbfOZFQ4znrjf8AEn7WP7PHhPSPD+u6340tksfFVk2o6VJDFcXP2y1V442eJYIpGYo0q7lxuUbmYBUcr4B8ZJPGPhv41xaNpkGv+DvBkPhuxtdOvfA/hmHU9Q1KeOecNpkt61ndLYw26hGhQrFH87uZVwQPLv2QPhp450HxJ8EJ/GPhLU9Ifw14P8Z2l0b60kQWV7Pr1uYopJSojDywb2jIOJI8umU5oA998K/tdab8QdM8U3OhXNn4fl8NeNrHw2H1Wy1Fobi0ubuG2QriKIrdXJaRY15WFyhmGzlvS7v9rr9nSw8UN4Ou/GcEeqQ6k+kTr9nujDbX8dw1qYLm4EXk27tMhVPNdA/VCykE/HureHPGkul/EDwInhPWzqMfxm0PxHHINNuWtbjSbnVrGYXUFwqGKVIkidptrHygpMm0c1oeJPhr4wk/ZM/aA8P2nhfUH1nX/HfiLUbS0SymNzeRya2kkFxDEE3yq0SK6OoIKKGBwM0AfaQ+MOg6BrHxNuPHHiXSLPQfAc1iJSsdxDPYR3NlDOVvZJSY5ZJXk3QiAfcZEIMmcppf7SXwR1fwjr/jqHxTDa6P4W8v+1XvYZ7GazM2PKE1vcxxzqZcgRDZ+8JATcSK+Nfih8PPiDc+Pfi54w07wvqGrafpfj3wH4jFpFbMX1fTtHsLL7WLIOAty8LKWCITmSLy/v4U7Xxa1fWfjIP+Fh+BPhXqUmk+B/EPhXVbq5u9Mm07W/ENtplzNLc21vY3lvDcSx2IkWaHzGHmS70jXPLAH2d8NfjV8M/i7/aUfgHWDe3OjtGt7az21xY3lv5wLRNLa3ccM6pIASjlNr4O0nBrkvG//JxXwt/7Bfif/wBx9eZ/Dhrr4mftSal8b9C0DVtG8M2Pg+Lw6brWNPudJl1G8e/N2PLtbyOKcx2qBl8xo1UtKwXcBmvTPG//ACcV8Lf+wX4n/wDcfQB9AUUUUAeL/tI/8m7/ABS/7FXW/wD0hmr1Hw9/yANN/wCvaH/0AV5d+0j/AMm7/FL/ALFXW/8A0hmr1Hw9/wAgDTf+vaH/ANAFAGvRRRQAUUUUAf/S/Wb9qbwj4+8WeCPDk3w20RPEWs+HPFOha4LB7qKyE8WmXa3EiCeb5EJC4BIPXoa+YrKX9r208c/FLxgfgREyfEWx06zSH/hKtPBtDYW01uWZtnz7/N3YAXGMc5zX6Z0UAeSfADwnrfgL4EfDfwL4mhW31jw54b0fTb2NXWRUubOzihlUOpKsA6kAgkHqK9boooAKKK5zxX4x8I+BNGk8ReONcsfD2kwsqveajcxWlurOcKGlmZUBJ6AnmgDo6K5ifxt4NtfDC+NrnXbCPw66RyrqTXMQs2jlYLGwn3eWVdmAU7sEkAda6egAr5T/AG1f+Te9R/7DnhT/ANSHT6+rK+U/21f+Te9R/wCw54U/9SHT6APqyiiigAoorz34t+MW+Hvwr8Y+PEAZ/Duj3+oIp/ie1t3lVfqWUAfWnGLbsgPhL9iCE+OvjP8AHb44TyfaV1TX7nT7C5QDZNp8UxWEBh94pHDGOema/S+viH/gnf4IXwV+yn4TADo2uedqbJIMNH57bVXkAn5UBBPJzn3r7er0s7/32st0pOKfeMPcg/8AwCMTzsrhalzveTcvvel/RWXlawUUUV5h6IUUUUAFFFFABRRRQAUUUUAFFFFAHKWGi+FLbxnrHiCwEf8Awkd/ZWFvfkTM0htLZ7lrTdEWKou+a42sFBf5gS2wberrzTRvBF9pnxa8V/EKW4je08QaTounxQjPmI+mTahJIzcY2uLxQuDn5Wz2r0ugAooooAKKKKACiiigDJ0Kx0nTdHtLDQQo0+CMLBscyLsHTDEkn65Na1cz4M0Ofwz4W0zQLmRZpbGFYmdM7WI7jPNdNXPhL+yhePLotO2m3yOfCX9lC8eV2WnbTb5BVa8itrizngvcfZ5I2WTJ2jYRhsnjHHerNZ+rWb6hpV5YRsFe5hkiBPQF1Kgn863lsdlH41d2137EWhWWlabomn6doIUaZa28UVqEcyL5CIFj2uSxYbQMEk565Natc14M0Sfwz4P0Lw5cyLLNpVha2jumdrNBEsZK55wSuRmulqafwrSxtjre3nyy5ld699d/nucz4d0jwzpV1rc3h0RifUb9rnUdkplJvTDFG28Fm2N5SR/INoxg45JPTV574E8HXnhTUfGF5dzxzL4k1qTVIgmcxxva21uEfI+9mEnjjBFehV6WZcvtfdqOastX6LT5bfI44bbBRRRXAUFFFFABRRRQAV8//HH/AJGP4Qf9jnD/AOmrUq+gK+f/AI4/8jH8IP8Asc4f/TVqVAH0BRRXBeMp/ihDNbD4fWWjXcJVvPOqXVxbsGyNvliCCYEYznJFdOEwzrVFTTSv1bSX3sUnZXO9orw77b+0p/0B/CX/AIMr/wD+QqPtv7Sn/QH8Jf8Agyv/AP5Cr1/9XZ/8/af/AIMj/mZ+1XZ/ce40V4d9t/aU/wCgP4S/8GV//wDIVeu6I2tvpNq3iOO3h1MoPtCWjvJAr9xG8ioxX3Kg+1cWOyuVCKk5xd/5ZKX5MqM7mpXyVJ+3J+zND9rkm8S36WlhPPbz3jaBrQsYpLaRopt14bL7OFjdWVn8zaMHnivrWvyb/Z2sv2qfE/7P+reDfhvpvg628Matq3i20h1PVr6+e9jW41i+SZ2sYrRoXKOzbFM+1gAWIyRXmFn6r6bqOn6xp1rq+k3Md5Y30STwTwuJIpYpVDI6MuQyspBBBwQcis+98T+HtO1/TPC19qEMOsazHcS2dozATTx2gQzuidSsfmJuPQFlB5Ir8stb0r4keGfiZ4e/ZW8KReMfEHhf4X+BdGZE8K6zYaBe3l1K8tsb25mu7y1keFBbhUhiZkVyfMBG0G18OtO8eeOfjX+zb4n+LeqahF4qt9E8aQ3H2XVoJIbhdHv7JLd5f7NmltDJPE6i9SNiruoRxiNQAD9YK5Lx1468LfDXwpf+N/G17/Z2i6WqNcXHlSTbBI6xr8kKu5y7AcKeuema/MTwFqPimw/Zii+MXjX4seMX8Q+O9TbQ7e3sXGoTFRrUlvDZ6VayFEivLiGEx/anclN7PnCpt8m+I/iLx3pfhn46/DDXB4osdB/4Rbw7rlnpvi7VoNa1K1mn1h7eRxcQz3RjjlWNT5LTMVK5AUNigD9ndJ8XaBrmu674a0yd5NQ8NywQ3yNBLGsb3MK3EYWR0VJQY3UkxswU/KxDAgdJX5vfET4n67pfiP4+6FqPjLW9Hgj8S+EdI0ePSIBfakTqOm2cstjpcUjrHDPdlpAJSQIyzS/eANan7L/iLx3pf7Qvjj4Ya4PFFjoP/COaVrlnpvi7VoNa1K1mnurq3kcXEM90Y45VjU+S0zFSuQFDYoA/Q2vn/wAb/wDJxXwt/wCwX4n/APcfX0BXz/43/wCTivhb/wBgvxP/AO4+gD6AooooA8X/AGkf+Td/il/2Kut/+kM1eo+Hv+QBpv8A17Q/+gCvLv2kf+Td/il/2Kut/wDpDNXqPh7/AJAGm/8AXtD/AOgCgDXooooAKKKKAP/T/fyiiigAooooAK+U/wBoz4eeI/E/i74Z+NtM8I2/xA0rwlqF4dQ0O4lgjyt/AII7+JboiCSWzIYhGIYrI+z5wK+rK8X+LnxZ1H4eT6D4c8J+GZ/GPi7xVJcJpumQ3EVnGY7SMSXE9xdTZSGGIMoJCuxZ1VUYmgD41/aJ/Z0+Ingnwb4l8P8A7OOjRaj4H8bzWj6l4YjkS2XSL2K7hnbUNLVsRiKVYytxartG7EsXO9T+mVfDXj74jfEmbwtPa/tNfBOxi+Hk09odTudN8Qx6t9iRLiN4bi4tpLWydooZlR5GiZyqgtsIUivuWgAr5T/bV/5N71H/ALDnhT/1IdPr3bxv8NvAHxKsrfTfiD4dsfEVraSGWGK/t0uEjkI2llDggHBxkdq+Jv2sP2evgX4N+C1z4j8J+AdF0jVbTXPC4hurWxhimjEuvWEb7XVQRuRmU88gkUAfofRRRQAV8N/8FFPEE+k/st67oOn3DW+peLb3TtHtCpILyTXKSvGMA/6yGKRenevuSvg79rVZfFvxp/Z3+FaQieK98Tvr8gI3Kh0FFuBuHo8TTgZ4ODwa9zhlqOYUKj2jJSfpH3n+CZhiX+7duun36H2d4O8OW/g/wlonhO0bfBotlbWSNjG5beNYwfx25ro6KK8KMbKyNYQUYqMdkFFFFMoKKKKACiiigAooooAKKKKACiiigDyrQta8WXPxn8Y+H78yf8I5YaNoNxYAwqsf2u5m1JbzbKFDO2yG33KWIT5SAu87vVa4rTfG9jqfxA1/4exW8iXfh/T9M1CWY48t01OS7jjVcHO5DZsWyMfMuO9drQAUUUUAFFFFABRRRQByfgW+1bUvB+k3+vFjqE8CtPvQRtvPXKAKB9MCusrE8N65B4m0Gx1+1jaKK+jEqo+Nyg9jjituubBW9jC0ubRa99N/mcuCt7GFpc2i176b/MKzdZlubfR76eyz9ojglaPA3HeFJXA5zz2rSqpqF4mn2FzfyKWS2jeUgdSEUsQPyreWzO+h8cbK+u3cwPAt7qupeCPD2o68WOp3WnWkt1vQRt57wq0m5AFCncTkADHTArqqxfDetweJvDuleI7aNoodVtYLtEfG5VnjEgDY4yA2DitqppfCtbm+YX+sVOaPK7vTtrt8tjzP4eav4n1TU/G8PiIyGDTtekttO3xCICyFnayLsIVd6+a8nzncc5GeAB6ZXIeFfGNn4rvPEVnaQSQt4c1N9MlL4xJIkENwXTBPy7ZgOecg119ermvN7Z81Pkdo6L/Ctfnv8zghtuFFFFecWFFFFABRRRQAV8//ABx/5GP4Qf8AY5w/+mrUq+gK+Zv2k/EWgeEZfhd4o8Vajb6Po2meMLeS6vbuVYLeBH03UI1aSVyFUF3VQSRlmAHJAoA+maK+f/8Ahq79mL/orHhb/wAHFp/8co/4au/Zi/6Kx4W/8HFp/wDHKAPoCivn/wD4au/Zi/6Kx4W/8HFp/wDHKP8Ahq79mL/orHhb/wAHFp/8coA+gKK+f/8Ahq79mL/orHhb/wAHFp/8co/4au/Zi/6Kx4W/8HFp/wDHKAPoCuP8CeAfCXw08Or4U8E2P9m6Ulxd3Yh82WbE19cSXVw2+Znf55pXbGcDOFAUADy//hq79mL/AKKx4W/8HFp/8co/4au/Zi/6Kx4W/wDBxaf/ABygDe+JHwE+F/xX1jTvEfjDTbj+2dKikt7e/wBP1C80u8FtKcyW7T2M0Ejwv3jdivJIAJzUUv7PfwgceBBbaANPHw0Ynw/9iubmz+xK2zfH+4lTzY5fLTzY5d6SY+dW5rG/4au/Zi/6Kx4W/wDBxaf/AByj/hq79mL/AKKx4W/8HFp/8coA3Lj4AfCS6+Gdv8IJdCx4Vs7j7Xb2y3Vyktvci5a8WaG6WUXEcqzsXV0kDKeFIHFchD+yL8AEj1sXHh24vrjxNZx2Gq3V3quo3N3fwQzrcR/abmW5aWR0kRdsjMXVR5YYR/LWn/w1d+zF/wBFY8Lf+Di0/wDjlH/DV37MX/RWPC3/AIOLT/45QBu+JvgB8JPGA8TnxBoX2iTxheWGoalKt1cwyveaXHHFZ3EMkUqvbywpEgVoDGcjJySSWeAP2f8A4VfDLxPeeNvCWl3EfiLUrQWV7qV3qF7f3d5CriRftMt3PK0zqwwruS6r8ikJ8tYv/DV37MX/AEVjwt/4OLT/AOOUf8NXfsxf9FY8Lf8Ag4tP/jlAH0BXz/43/wCTivhb/wBgvxP/AO4+j/hq79mL/orHhb/wcWn/AMcrzyP4t/C34oftIfDq3+G/i3SvFMum6P4klul0y8iuzBG509VaTymbYGbgE4yeBQB9h0UUUAeL/tI/8m7/ABS/7FXW/wD0hmr1Hw9/yANN/wCvaH/0AV5d+0j/AMm7/FL/ALFXW/8A0hmr1Hw9/wAgDTf+vaH/ANAFAGvRRRQAUUUUAf/U/fyiiigAooooAK8r+Kfwk0T4qWmmG71TU/D2saHO1zpuraPci1vrOSRDHJsZlkidJEJV45Y3jYYyuQpHqlFAHyYP2W9T16eC3+KvxZ8V+O9Ct54p/wCx7xtPs7G4MDrJGt2LCzt5J0DqCUZwjY+ZSOK+s6KKACvlP9tX/k3vUf8AsOeFP/Uh0+vqyvlP9tX/AJN71H/sOeFP/Uh0+gD6sooooAK+FpBbeNv+CgduN8k0Pw98Iys0ZUGKDULuSMRyAnkNJbXkq8dQp54r7pr4j/ZeWbxV8ZPjz8U57iK6juddtvD1s8YB/caRC0yMGHOGjvI1P+5Xr5LPlqVaq3hTm7d1K1J/c6qfyPPxjvUpU+7u/RK/52PtyiiivIPQCiiigAooooAKKKKACiiigAooooAKKKKAOUsNF8KW3jPWPEFgI/8AhI7+ysLe/ImZpDaWz3LWm6IsVRd81xtYKC/zAltg29XXmmjeCL7TPi14r+IUtxG9p4g0nRdPihGfMR9Mm1CSRm4xtcXihcHPytntXpdABRRRQAUUUUAFFFFAGToVjpOm6PaWGghRp8EYWDY5kXYOmGJJP1ya1q5nwZoc/hnwtpmgXMizS2MKxM6Z2sR3Gea6aufCX9lC8eXRadtNvkc+Ev7KF48rstO2m3yCq15FbXFnPBe4+zyRssmTtGwjDZPGOO9Waz9Ws31DSrywjYK9zDJECegLqVBP51vLY7KPxq7trv2ItCstK03RNP07QQo0y1t4orUI5kXyEQLHtcliw2gYJJz1ya1a5rwZok/hnwfoXhy5kWWbSrC1tHdM7WaCJYyVzzglcjNdLU0/hWljbHW9vPllzK71767/AD3OZ8O6R4Z0q61ubw6IxPqN+1zqOyUyk3phijbeCzbG8pI/kG0Ywccknpq898CeDrzwpqPjC8u545l8Sa1JqkQTOY43tba3CPkfezCTxxgivQq9LMuX2vu1HNWWr9Fp8tvkccNtgooorgKCiiigAooooAKKKKACiiigAooooAKKKKACiiigAooooAKKKKACiiigAooooAKKKKAPF/2kf+Td/il/2Kut/wDpDNXqPh7/AJAGm/8AXtD/AOgCvLv2kf8Ak3f4pf8AYq63/wCkM1eo+Hv+QBpv/XtD/wCgCgDXooooAKKKKAP/1f38ooooAKKKKACiiigAooooAK+U/wBtX/k3vUf+w54U/wDUh0+vqyvlP9tX/k3vUf8AsOeFP/Uh0+gD6sooooA53xfr6+FfCes+J2j84aTZXF35ecbzBGzhc/7RGK+Wf2D9Bj0z9nfT9dNube58ValqmqzbtpLiS6eC3fK/eDW0MJBOTjHNWv26fHEHgb9mzxNcySvDJqYjs43jJyrMfMOcZO0rGVPB69K+gPhV4OHw8+GHhHwEH8z/AIRzSLHTi5xl2tYEiLHAAyxUk8dTXfhJWwteb6yhFfJSlUX40X9xwRTliXLpFW8k3q/V2t6fM76iiiuA7wooooAKKKKACiiigAooooAKKKKACiiigDyrQta8WXPxn8Y+H78yf8I5YaNoNxYAwqsf2u5m1JbzbKFDO2yG33KWIT5SAu87vVa4rTfG9jqfxA1/4exW8iXfh/T9M1CWY48t01OS7jjVcHO5DZsWyMfMuO9drQAUUUUAFFFFABRRRQByfgW+1bUvB+k3+vFjqE8CtPvQRtvPXKAKB9MCusrE8N65B4m0Gx1+1jaKK+jEqo+Nyg9jjituubBW9jC0ubRa99N/mcuCt7GFpc2i176b/MKzdZlubfR76eyz9ojglaPA3HeFJXA5zz2rSqpqF4mn2FzfyKWS2jeUgdSEUsQPyreWzO+h8cbK+u3cwPAt7qupeCPD2o68WOp3WnWkt1vQRt57wq0m5AFCncTkADHTArqqxfDetweJvDuleI7aNoodVtYLtEfG5VnjEgDY4yA2DitqppfCtbm+YX+sVOaPK7vTtrt8tjzP4eav4n1TU/G8PiIyGDTtekttO3xCICyFnayLsIVd6+a8nzncc5GeAB6ZXIeFfGNn4rvPEVnaQSQt4c1N9MlL4xJIkENwXTBPy7ZgOecg119ermvN7Z81Pkdo6L/Ctfnv8zghtuFFFFecWFFFFABRRRQAUUUUAFFFFABRRRQAUUUUAFFFFABRRRQAUUUUAFFFFABRRRQAUUUUAeL/ALSP/Ju/xS/7FXW//SGavUfD3/IA03/r2h/9AFeXftI/8m7/ABS/7FXW/wD0hmr1Hw9/yANN/wCvaH/0AUAa9FFFABRRRQB//9b9/KKKKACiiigAoor5h/aJ8feLvDureBfAvhfxPY+A08aXl3bz+Ir+CO5W1NrB50dtbxTskJubk5EZlLKFR/kdtooA+nqK/P3x9q/xa+AOhwePrj47L47Ed1axjw/q+maVE+rfaZkhNvYyadHbTLcMHzDjzF3ABl25I/QKgAr5T/bV/wCTe9R/7DnhT/1IdPr6sr5T/bV/5N71H/sOeFP/AFIdPoA+rKKKKAPzj/bDuG+IHx0+CnwGtiJBqeqx6lfQM2EuLC2fzrqMgHORb28nXghsc5r9HK/Pb4YaYvxN/br+I3xIkPnab8OdNh0O1WSMny9SvDsnaOQ4AZIrZtygE7bgEkZ5/QmvQqQdLB0KL3lzVZes2lBrydGFGXzZyYR8ycmtbv52bt+Gnna/UKKKK886wooooAKKKKACiiigAooooAKKKKACiiigDlLDRfClt4z1jxBYCP8A4SO/srC3vyJmaQ2ls9y1puiLFUXfNcbWCgv8wJbYNvV15po3gi+0z4teK/iFLcRvaeINJ0XT4oRnzEfTJtQkkZuMbXF4oXBz8rZ7V6XQAUUUUAFFFFABRRRQBk6FY6Tpuj2lhoIUafBGFg2OZF2DphiST9cmtauZ8GaHP4Z8LaZoFzIs0tjCsTOmdrEdxnmumrnwl/ZQvHl0WnbTb5HPhL+yhePK7LTtpt8gqteRW1xZzwXuPs8kbLJk7RsIw2TxjjvVms/VrN9Q0q8sI2CvcwyRAnoC6lQT+dby2Oyj8au7a79iLQrLStN0TT9O0EKNMtbeKK1COZF8hECx7XJYsNoGCSc9cmtWua8GaJP4Z8H6F4cuZFlm0qwtbR3TO1mgiWMlc84JXIzXS1NP4VpY2x1vbz5Zcyu9e+u/z3OZ8O6R4Z0q61ubw6IxPqN+1zqOyUyk3phijbeCzbG8pI/kG0Ywccknpq898CeDrzwpqPjC8u545l8Sa1JqkQTOY43tba3CPkfezCTxxgivQq9LMuX2vu1HNWWr9Fp8tvkccNtgooorgKCiiigAooooAKKKKACiiigAooooAKKKKACiiigAooooAKKKKACiiigAooooAKKKKAPF/wBpH/k3f4pf9irrf/pDNXqPh7/kAab/ANe0P/oAry79pH/k3f4pf9irrf8A6QzV6j4e/wCQBpv/AF7Q/wDoAoA16KKKACiiigD/1/38ooooAKKKKACsHxN4V8MeNdFuPDfjHSLPXdIvABNZ39vHdW8oByN8UqsjYIyMjrW9XyH+1f4eutcj8HTeItB1rxZ8ObO7um8SaPoIlkurgPDts5Jbe3dJ7q2il3GWCPcWLI5RlQigDol/Z++EXwnt7jxr8DPg/wCGZvF9tLELdYoLbTZAJJUScrdiGQw7Iiz7VX5ioTjdkfTVfkje+Gv2fr37LB+yP8J/Efhv4kxXVr9g1O00HVfD1rYusyea+o3F2ltBJb+XuEsLeYZFJVVLEEfrdQBxPjeX4jRWVufhva6VdXZkPnDVp57eMR44KGCKUls9iAMd6+OP2mbb9obXPhNJpfinT/C1rpk2ueGfNksr6+lnXbrliybEktUU5cAHLDjJHOBX37Xz3+1HNDb/AAenuLiRYoo9b8MszsQqqo1yxJJJ4AFAH0JRXE/8LL+HP/Q1aT/4HQf/ABdH/Cy/hz/0NWk/+B0H/wAXQBwnwL+E+pfCvTvFsmu6kmq6t4v8R6lrtzNEmyNVuGWK3jUEA/LbwxFwScSF8Erg17jXlK/Hj4HMNy/ETw6R6jV7P/47S/8AC9vgh/0UPw7/AODaz/8AjtdGJxMqs+eXZJWVkkkkkl0SSSXkiKdNRSjHY9Voryr/AIXt8EP+ih+Hf/BtZ/8Ax2j/AIXt8EP+ih+Hf/BtZ/8Ax2ucs9Voryr/AIXt8EP+ih+Hf/BtZ/8Ax2j/AIXt8EP+ih+Hf/BtZ/8Ax2gD1WivKv8Ahe3wQ/6KH4d/8G1n/wDHaP8Ahe3wQ/6KH4d/8G1n/wDHaAPVaK8q/wCF7fBD/oofh3/wbWf/AMdo/wCF7fBD/oofh3/wbWf/AMdoA9Voryr/AIXt8EP+ih+Hf/BtZ/8Ax2mj48/A0uYx8RPDhZQCR/a9nkA9OPN74NAHq9FeVf8AC9vgh/0UPw7/AODaz/8AjtH/AAvb4If9FD8O/wDg2s//AI7QB6rRXlX/AAvb4If9FD8O/wDg2s//AI7R/wAL2+CH/RQ/Dv8A4NrP/wCO0AGha14sufjP4x8P35k/4Ryw0bQbiwBhVY/tdzNqS3m2UKGdtkNvuUsQnykBd53eq18/2H7T3wQvvGeseDv+Ey0aH+yLKwvPtj6pZi2n+3Pcp5UTeby8X2bMg7CRPWur/wCF7fBD/oofh3/wbWf/AMdoA9Voryr/AIXt8EP+ih+Hf/BtZ/8Ax2j/AIXt8EP+ih+Hf/BtZ/8Ax2gD1WivKv8Ahe3wQ/6KH4d/8G1n/wDHaP8Ahe3wQ/6KH4d/8G1n/wDHaAPVaK8ob48/A1Mb/iJ4cXccDOr2YyfQfvad/wAL2+CH/RQ/Dv8A4NrP/wCO0AdT4FvtW1LwfpN/rxY6hPArT70Ebbz1ygCgfTArrK8Z0n9oP4L6lptvf3PjbRNOlnQM1vc6paJNET/C6mTII9K0f+F7fBD/AKKH4d/8G1n/APHa5sFb2MLS5tFr303+Zy4K3sYWlzaLXvpv8z1Ws3WZbm30e+nss/aI4JWjwNx3hSVwOc89q88/4Xt8EP8Aoofh3/wbWf8A8dqvd/H34I2tpNcr4+8PzGFGcImrWhZtoztUebyT0Fby2Z30PjjZX127nZ+Bb3VdS8EeHtR14sdTutOtJbregjbz3hVpNyAKFO4nIAGOmBXVV4vov7Q/wT1fRrDVpPHOhWTXtvFObefVLRZoTIgYxyL5vDrnDDsRWn/wvb4If9FD8O/+Daz/APjtTS+Fa3N8wv8AWKnNHld3p212+WxZ+Hmr+J9U1PxvD4iMhg07XpLbTt8QiAshZ2si7CFXevmvJ853HORngAemV4L4f/aY+CWvXOt2x8Z6LY/2NftYhp9UtFW42wxS+dF+9+aM+ZtB/vKw7V0v/C9vgh/0UPw7/wCDaz/+O16ua83tnzU+R2jov8K1+e/zOCG256rRXlX/AAvb4If9FD8O/wDg2s//AI7R/wAL2+CH/RQ/Dv8A4NrP/wCO15xZ6rRXlCfHn4GyIskfxE8OMrAEEavZkEHoQfNp3/C9vgh/0UPw7/4NrP8A+O0Aeq0V5V/wvb4If9FD8O/+Daz/APjtH/C9vgh/0UPw7/4NrP8A+O0Aeq0V5V/wvb4If9FD8O/+Daz/APjtH/C9vgh/0UPw7/4NrP8A+O0Aeq0V5V/wvb4If9FD8O/+Daz/APjtH/C9vgh/0UPw7/4NrP8A+O0Aeq0V5V/wvb4If9FD8O/+Daz/APjtH/C9vgh/0UPw7/4NrP8A+O0Aeq0V5V/wvb4If9FD8O/+Daz/APjtNHx5+BrMyL8RPDhZcZH9r2eRnpn97QB6vRXlX/C9vgh/0UPw7/4NrP8A+O0f8L2+CH/RQ/Dv/g2s/wD47QB6rRXlX/C9vgh/0UPw7/4NrP8A+O0f8L2+CH/RQ/Dv/g2s/wD47QB6rRXlX/C9vgh/0UPw7/4NrP8A+O0f8L2+CH/RQ/Dv/g2s/wD47QB6rRXlX/C9vgh/0UPw7/4NrP8A+O0f8L2+CH/RQ/Dv/g2s/wD47QB6rRXlX/C9vgh/0UPw7/4NrP8A+O0f8L2+CH/RQ/Dv/g2s/wD47QB6rRXl9v8AG/4L3VxHaWvj/wAPzTzEhI01W0Z3IBYhVEmScAnjsCa2v+Fl/Dn/AKGrSf8AwOg/+LoA439pH/k3f4pf9irrf/pDNXqPh7/kAab/ANe0P/oAr59/aJ+IfgC7/Z++Jtra+JtMmmm8Ma0iIl7AzOzWUoCqA+SSeAB1r6C8Pf8AIA03/r2h/wDQBQBr0UUUAFFFFAH/0P38ooooAKKKKACiiigAooooAKpajpunaxYz6Xq9rFe2dypSWCdFlikQ9VdGBVgfQirtFAHmv/Cmfg9/0Iug/wDgstf/AI3R/wAKZ+D3/Qi6D/4LLX/43XpVFAHxJ+zT+z/8B9Z+A/grVNX+G/hq+vbmwR5Z59Hs5ZZGLNyztEWY+5Ne5f8ADNv7Ov8A0Szwr/4I7H/4zXo3hHwpofgbw1p/hLw1AbbS9LiENvGXaQqgJIG5yWPXua6OgDxb/hm39nX/AKJZ4V/8Edj/APGaP+Gbf2df+iWeFf8AwR2P/wAZr2migDxb/hm39nX/AKJZ4V/8Edj/APGaP+Gbf2df+iWeFf8AwR2P/wAZr2migDxb/hm39nX/AKJZ4V/8Edj/APGaP+Gbf2df+iWeFf8AwR2P/wAZr2migDxb/hm39nX/AKJZ4V/8Edj/APGaP+Gbf2df+iWeFf8AwR2P/wAZr2migDxb/hm39nX/AKJZ4V/8Edj/APGa8M8Mfs//AAHm/aL+IOkzfDfw09ja+HPC00Nu2j2RijkmudZErohi2qziNAxAywVc5wMfblc5Z+FNDsfFWqeNLaArq+s2lnZXUu9iHgsHneBQhO0bWuZTkAE7uc4GADzn/hm39nX/AKJZ4V/8Edj/APGaP+Gbf2df+iWeFf8AwR2P/wAZr2migDxb/hm39nX/AKJZ4V/8Edj/APGaP+Gbf2df+iWeFf8AwR2P/wAZr2migDxX/hmz9nX/AKJZ4V/8Edj/APGaX/hm39nX/olnhX/wR2P/AMZr2migDxb/AIZt/Z1/6JZ4V/8ABHY//GaP+Gbf2df+iWeFf/BHY/8AxmvaaKAPFv8Ahm39nX/olnhX/wAEdj/8Zo/4Zt/Z1/6JZ4V/8Edj/wDGa9pooA+I/jb+z/8AAbTrn4dDT/hv4atRd+LtOgm8rR7JPNheK4LRvtiG5CQMqeDgV7n/AMM2/s6/9Es8K/8Agjsf/jNejeIfCmh+KX0p9bgM50W+i1G1w7JsuYVZUc7SNwAduDkH0ro6APFv+Gbf2dv+iW+Ff/BJY/8Axmj/AIZt/Z1/6JZ4V/8ABHY//Ga9pooA8W/4Zt/Z1/6JZ4V/8Edj/wDGaP8Ahm39nX/olnhX/wAEdj/8Zr2migDxb/hm39nX/olnhX/wR2P/AMZo/wCGbf2df+iWeFf/AAR2P/xmvaaKAPFf+Gbf2df+iWeFf/BHY/8Axml/4Zt/Z1/6JZ4V/wDBHY//ABmvaaKAPFv+Gbf2df8AolnhX/wR2P8A8Zpkn7Nv7OwRiPhb4V6H/mCWP/xmvbKQgEEHoaAPif8AZk/Z++A2s/s2/CjV9X+G3hq+v77wloU9xcT6PZSzTTS2ELPJI7RFmdmJLMSSScnmvcP+Gbf2df8AolnhX/wR2P8A8Zr0fwh4V0TwL4T0TwR4ZgNto/h6xttOsomdpDHbWkSwxIXclmKooGWJJ6k5roqAPFv+Gbf2df8AolnhX/wR2P8A8Zo/4Zt/Z1/6JZ4V/wDBHY//ABmvaaKAPFv+Gbf2df8AolnhX/wR2P8A8Zo/4Zt/Z1/6JZ4V/wDBHY//ABmvaaKAPFv+Gbf2df8AolnhX/wR2P8A8Zo/4Zt/Z1/6JZ4V/wDBHY//ABmvaaKAPFv+Gbf2df8AolnhX/wR2P8A8Zo/4Zt/Z1/6JZ4V/wDBHY//ABmvaaKAPFv+Gbf2df8AolnhX/wR2P8A8ZrwzwJ+z/8AAe5+NfxS065+G/hqW0sl0PyIX0eyaOHzbWRn8tTFhdxGWwBk9a+3K5zTfCmh6T4h1nxRYwGPUtfFsLyQuzCT7IhjiwpO1dqkj5QM96APOf8Ahm39nX/olnhX/wAEdj/8Zo/4Zt/Z1/6JZ4V/8Edj/wDGa9pooA8W/wCGbf2df+iWeFf/AAR2P/xmj/hm39nX/olnhX/wR2P/AMZr2migDxb/AIZt/Z1/6JZ4V/8ABHY//GaP+Gbf2df+iWeFf/BHY/8AxmvaaKAPFv8Ahm39nX/olnhX/wAEdj/8Zo/4Zt/Z1/6JZ4V/8Edj/wDGa9pooA8W/wCGbf2df+iWeFf/AAR2P/xmj/hm39nX/olnhX/wR2P/AMZr2migD4q+KnwJ+CGh+PPgydF+Hnh3TzeeLp4J/s+k2cXmxf8ACPaxJ5b7IhuTeiNtORuVTjIFfRf/AApn4Pf9CLoP/gstf/jddPrnhTQ/EeoaDqmrwGa58M3zajYMHZfKuWtZ7MuQpAYeTcyrhsj5s4yAR0dAHm6fBv4QxuskfgfQlZSCCNMtQQR0I/d16RRRQAUUUUAFFFFAH//R/fyiiigAooooAKKKKACiiigAooooAKpalqenaNYXGq6vdRWNlaoZJp53WKKNF5LO7EKoHck4q7XyL+1xENTtvhH4VvgJdF8QfEHRLXU4H5iuLaKK5u44pV6OjXNvDlWyD0IIoA+lfCnjPwf480hfEHgbXbDxFpbu0a3enXUV3bl1+8okhZlyMjIzkV0tfH/gOzsvDP7Z/wASPD/hy3S003WfCHh3WL2KFQkX9pC81G080qAAJJIIowx6sEXOcCvsCgAooooAKKKKACiiigAooooAztX1jSfD+lXeu69ewabpunxPPc3VzIsMEEMY3PJJI5CoqgEliQAOTWfrvi7wp4X0F/FXibWrLSNFiRZHvry5jt7VUf7rGaRlQA9jnmvkv9vf4ZaT4+/Zv8daxrmpajHa+FvDut38enW1y1vZ3d3Hal7aW7RMPMLZ498SFhHuOXViFxS8b20Wu/Gr9mbwzrMa3Wi/2fr2qm2lG+F9QsdPtY7R2Q/KzRJcTshIO0/MMEAgA+zND17Q/E+k22v+GtRttW0y9XfBdWkyTwTJnG6OSMsrDIxkE1rV8hfs2W9toPxS/aA8FaHCttoGleLLS5tIY1Cwwzalo9jdXiRqOFBndnZRxucnGSa+vaACiiigAooooAKKKKACq17e2em2c+oajPHa2tsjSSzSsEjjjQZZnZiAqgDJJOAKs1518V/Afgr4leAtT8I/EU/8U1P5NxfAzm3jaKzlS5xLICMRExjzATtZMhvlJoA0PBnxJ+HXxGtLm/8Ah74p0rxRbWT+XPLpd9BepE552u0DuFPB4ODUnhX4ifD/AMdy38HgjxPpfiGXS3Ed4unXsF21tI2cLKIXYoxwcBsHg1+Unxfnm8YeEPjR+018JrD/AIRTwMnggeEtLvYIfscmuJJfI1zqcaKEK21vDmG1kZQzhpGUhNtfW3ivwv4b+HX7UvwHtfAumQaNHqGkeJdFuY7SNYlk02ztra4gjk2gbkhmRdmfulzj7xyAfa1FFFABRRRQAUUUUAFFFFABXGW3xG+Ht54tl8A2nijS5/E8CGSTSkvYGv0Qclmtg/mgADqVrs6/M745eB9I+GPiP4T6n4e8OWWm/CzR/GdnrOo+JLS5N7rX9randzRBZjPh/ss9zcxrcT+fLIUYx+WFUEgH3/qfxG+H2i+JrHwVrPifS7DxDqePsmm3F7BFe3GeB5UDuJHz/sqa7Kvyn17w/oviT9mT9rLxr4lt4p/ENv4g8Y3EV9Ioa5gk8PLs0jy5T86eQlvCYgpAUkkcsc/pv4Rv73VfCmi6pqKlbu8sraaYEYIkkiVmGO3JNAHQ0UUUAFFFFABRRRQAUUUUAUdU1TTND0271rWruHT9PsInnuLm4kWKGGGJSzySSOQqIqglmJAAGTWFrfjvwP4Z8Np4x8SeIdO0rQJESRdRu7uGCzZJRuRhPIwjIYcqd2CORX5sft3fHH4ceIE8afs8eIvGNj4bs9B8N3Wq6pBcXS21zquoy2skmk6ZbqSGdPMC3FwVyGxDFyJJAOs+H2veFfip8S/2aobS9tdf8MWHgbWtQtfLZZ7Z9YsRpunuxHKmW2SWdASMoWcDBJoA/RXSdX0nX9Mtta0K9g1HT71BLBc20izQyxtyHSRCVZT2IJFaNfIf7JsMGk3nxp8JaVEINE0D4galDp8EYCw28dzZWV7NDEg4VBc3ErbRwCxAA6V9eUAFFFFABRRRQAUUUUAFZms61o/h3S7rXPEF/Bpmm2SGW4urqVIYIY16tJI5Cqo7kkCtOvnL9q3wL4v+JvwU1TwB4JWxfUdbvdLiZdSnNvbPbR38E1xG7KrsfMijZNqqSd3AzQB6f4U+K3wu8ePdx+BvGOjeImsEEtyNO1C3uzBGc4aQQyNsU4OCcDir/hL4g+AvH8d5L4E8S6Z4jTT5PJuW028hvBBLz8khhdtjcHhsHivyy+OXjDxv4M8JfE74C+N/DvhvRdX1XSNF1G31fwjbS2EFzoWoa7baVf29zHIzSpLGkrcrIyOjkgKQRX1jreiaJ4I/bJ+GMPg3T4NLTxB4Q8R2Wow2kSwxtbaXPpslkXRABiJppFjOPlDkDg4oA+y6KKKACiiigAooooA//9L9/KKKKACiiigAooooAKKKKACiiigArzr4pfDHw78W/CUnhHxFLc2iLcW17a3ljIIbyxvbOVZ7e6tpSrBJYpFBBKsp5VlZSQfRaKAPIvhf8H9L+Gt5ruvzazqPinxL4nkgfUtY1ZoDdzrax+XBCFtYbeCOGIFikccSgM7scsxJ9doooAKKKKACiiigAooooAKKKKAOK+JHgTSPij8PvEnw28QTT2+meKdOutMupLVlSdIbuJonaJnV1DhWJUsrDPUHpXHfEH4J6F4+0bwzZx6tqPh7WPBk6XOjazprwrf2cqwNbPjzopYZElhdkljkiZHB+7kKR7NRQB5r8LvhboHwo0K80jRrm71O61W+n1PUtR1B0lvb++uSPMnneNI03bVVFVEVFRVVVAAFelUUUAFFFFABRRRQAUUUUAFeR/HL4O6N8evhrqnws8R6vqWi6VrBi+0y6VJDFcPHFIsnlFp4Z0MblQHUody5U8Eg+uUUAfNPhr9mq00vTtY8O+MPiD4p8e+HNc0q40e40fXZtPaxFvcBVZkWysbWRXCAopD4CscDOCNX4bfs9aP8P/Etr4v1XxTrnjbVtK05tI0ufXZraVtOsHZGkigFtb24LyGOMSTS75nCKGcgYr6BooAKKKKACiiigAooooAKKKKACvkHSv2M/AOl6hplkPEmv3PgjQ9WOuaf4RluLc6LbX3nm5QgLbi6eGOc+ZHBJcNGrfwkcV9fUUAfL3iv9lLwV4s8Ra/qE+v61Y+HfF95b6hr/hu1mt10jVbu3ES+ZOr273CCVIUW4SGaNJgo3g/Nu+oAAoAAwB2paKACiiigAooooAKKKKACiiigDjvHXgbQviD4R1/wbriNHa+IrC6064mhCCdIruJoXaNnVwHVWJUlSAcZBHFeaeKf2e/Dmv6D4K0/Rtb1Twxq/wAPYxFo2s6a9sL6CNoBbzI6zwTW8qToq+ajwlSwDAKQCPfKKAPO/hh8MvDvwn8MN4Z8PSXF39ourm/vL29kE15fXt5IZZ7m4kVUDyOx7KAFAVQFUAeiUUUAFFFFABRRRQAUUUUAFeafFr4U+F/jL4Mm8FeK2ubeAz295bXdlL5F5ZXlnKs1vc28uG2SxSKGUlSOzAgkH0uigD5j079lXwLcWXi//hY2rap8QdW8caWmiajqesyW63I0yLcY7a3WygtoYER3aXdHGHMp3sxYLjp/ht8CNO8A+J5vHGs+KNa8ceJG09NJg1DXZbaSa109JPNMEItbe2T944VpZGVpJGRSzHaAPdaKACiiigAooooAKKKKAP/T/fyiiigAooooAKKKKACiiigAooooAKKKKACiiigAooooAKKKKACiiigAooooAKKKKACiiigAooooAKKKwk8T+HpPE0vgyPUIW1yCzjv5LMMDMlpLI8UczL1CO8bqpPUq2OhoA3aKKKACiiigAooooAKK8u0T4z/DfxHq1romi6o91d3mqaro0araXQX7fohZb6JpDEETyijAOzBJCP3bPkV6jQAUUUUAFFFFABRRRQAUUUUAFFFFABRRXE+J/iJ4R8HXqaf4gvTBO1hfaoyrFJKUsdNVGuZ38tW2onmIOeWZgqgnigDtqKxvDniHSPFvh7S/Ffh+4+16XrNrBe2k2xo/Mt7lBJE+1wrruRgcMAR0IBqt4U8V6H420G38SeHZzPZXDSoCyNG6SwSNDNFJG4DJJFIjI6MAVZSCMigDoqKKKACiiigAooooAKKKKACiiigAooooAKKKKACiiigAooooAKKKKACiiigAooooA//U/fyiiigAooooAKKKKACiiigAooooAKKKKACiiigAooooAKKKKACiiigAooooAKKKKACiiigAooooAK/Lj46X2p/Cv9o340/GjwzfajNrfhr4T2er2ls93K9kLgXGqW6h7Yt5bQReUJvLI2iQvIPmcmv1Hry7X/gx8NvFHj61+JuuaQbnxDa6dNpBm+0TpDPp84kD21zbLIILiP8AfSFVmjcKzFlweaAPhH4G3vx68P8AxM+GU19a+LG0Txbb3Sa/P4r8SaJqNtfsbJrmG70u1t7+aWFklUZitoxH5DksuVDV5H4Ds/jHqXwi/Zz+Ic3xe8Vf258VNZh0HWi98JLc6Zc2d9P/AKPBIjJFdJHaKFuQDLvZnZjwB+kXw6/Zn+DPwq1y38ReDNFnhvrCCW1sTd6jfX8en205Uyw2UV3PLHaxuVGVhVARx93iug0z4GfC3RvDfgrwjpuieTpPw7u47/QoPtNy32O5ihmgR97Sl5cR3Eq4lZ1+bJGQpAB+e/ijxB8RtCtvEHwZ0n4h63ZQaP8AFnw34ftNauLw3GqR6XrWn2tzLbNcShjLtedxG0oc5K7t20Vu/Fnx98Q/2fbz4o/DfwV4u1LUbBdE8L6hYajrNw2qXWg3Ov6y+jXLfaLgtJIixAXMSylwjq3/ACzOK+ivjx+y74d+Jtpb2+h6bbr/AG74y0TxD4m+0XNwovLfTYltpPL2lvLk+zxoiCPyxld2Q2WPqfh/9nz4R+HfDPiPwlDoZ1Kw8Xrs1ltVurnVbnUEEflKtxdX0s08ionyopfCc7QCTQB4VoGleJvgl+0p4J+HGkeMNc8V+GvHehazPfWuv6hJqdxaXejtatHeQyzZeNJhcNG8akRbtpVBjjd+KA134jftHaB8FJvEmq+GPDdv4XvPEMv9i3j6dd392t5DaRxtcxESiK3Vy7IhUMzpvLKNteufDn4B/C/4V6tca/4S0+6fVrm2SyN7qWo32rXUdnG29LaGa/nneKBTz5cZVSQCQSAa1PiP8HPAHxWbTLjxjZXDXuitK1le2F9d6ZfW3nqFmWO7sZYZ1SVQBIgfawAyDgYAPzp/Zz1XxT4V8c/D3wZD4mutTtdR+InxPg1OcuEGqtafaHSa4SILGzGQeZgKFDnKgDFfT37R6+I9d+MXwT+Hel+LtT8KaT4ovNcTU/7LumtJ7yG0sPtCwLIvKEsv31w6ruKMrYYeteDv2c/gx8P38Pv4P8Nrpn/CK3mo3+mKlzcstvc6shjvHCvKwYSKxG1gVX+AKa4z47/AFfjX8RPhfq+rKr+H/CFzqtxfCO7uLK9WS5tPKtZLSa1KSpJHMFbcsiFQMgnpQB8Y/E34r/Fz4faX4n+CHhLW9a8QRxfEjQfCtlqsd3bf24um6zpaapPZRX99IkX2pHzbRTztuVZUyxkArP8AGPjD9oX4cfC741aXA3iLwvY6douj6job+Itf07WNc0++mvfs9wPNs727uTazIFZDOcbhKinHFfol/wAM6fBlvhtefCW48Npc+GtRuGvLmKee4muZ7xpBKbuS8eRrprneoYTmXzQQMMMDGfp/7MXwVsPCPiHwU2iT3un+Lfs/9ry3uo315fX32QgwCa9nne6IjI+RfNAUZAABIIB8x618LvFlh8evAfwNh+KvjKTw/qfhvxFq+qzvq7i/u5orrTo41W4RVaBUeTcnlBCilo1IR2U+S/D3VfivpHw8+G/xk1z4k+INd1ab4iQeDntbi6A0+fRxrc2iFbi2RQktwyp5xuHzLvwNwXIP6i3PgbwteeN9P+I9zZb/ABFpdhc6ZbXXmSDZaXkkUs8flhvLO94IzuZSw24BAJB5OD4GfCy28L6X4Mg0Tbo2ja2PEVpB9puT5eqrfNqQuN5l3t/pTtJsZjHzt27MLQB+YXxw+Jvjm10jxz8Z/hz4g8d6ufDPiPy4NcW8ttK8IW0VvqMdm+nJpr3Re/VCGgeb7MTJJlw4HFeh+PLP4jeJNN/aj+IkPxL8TaNN8LL6+n8O2en6gYLO2msdCs7/ABNEFInikkIBhkLRAFyqB3LV9b+Iv2O/2efFkus/8JD4buLuz165nvbqwOq6kmnG9uWLy3cdklytvFcsx3edHGsgb5lYEkn1CT4PfDmXSPHGhSaTusfiQ076/Gbi4/01rm0SxlO7zN0W63jRP3RTGNwwxLUAfnf4q+IPxh+MXxo1PwpY6d4wvtI8M+GPD99Fa+DNb07QW+261BJPLeXL3t3bSTqpURxRjfCpRvMXLDdq+Eb/AONHxk8WfBXwX8SPGWp+G5tW8Fa9e+IF8O6nbx/2hPp2o2VvBKLrT5JoUeQMJGe2kBXc8asqsy19neMv2Zvgz47vNJ1HXdGuIr3RrBdKgubDUr7TrhtOXpaTy2c8Lzwdf3crOvLHGWbPZ6N8JPh14d1nw9r2haJFYXnhXSZdC0vyHkSK102ZoXeBIQ3lkFreIhmUsNuAQC2QD4GsPFsdr8ANXm+J3jLxZqep+CfGfiHwpoa6Rq01lrXiCaDUJLbT7SR7cobmdlVV3sPlAaRuAzVf1XQPH/wk+EvgX4ffEXx94x1zxr43124vbnS/D1w17q90i2zyvpVjqN3cRG0s7NVjaW4aUM+1sMvmkD6f8S/sk/ATxZcWd5q2g3cdzp+qatrNvNZazqlhLFqGuOHv5lktLuJszEfdztQEqgVWIM7/ALKvwYk0S20N7PV3WxvjqVpdyeItZl1GzuzEYC9tfSXjXUAaMlWSOVUYE7lNAHkn7GXibxxdav8AFr4f+MZ9YaHwdrtpFYW/iDUIdW1SzgvdOt7pree9hklWba7sV/eOVDbCxIrH1a/OveP/ANrG6vnMlx4d8Oado1qrHPlWjaNPqDFB0Akmun3Y5YoM/dGPqn4afBP4ZfB+bWbj4d6OdKm8QyQzai5ubi5e6mgUos0rXEkhaVgT5kn35D80jM3NclqfwfZvjFrni+2iiufDXxC0D+xvE1o0jRu8tlvFlcRFcN80NxPBLhlOPKZfumgD44+DWh+MPhQv7LOtW/jvXdZg+IdhFpes6bfXfnaaYz4flv7f7La7RHbfZ5IEVTGoZ0yJCxJJ+mfgTfmy+Of7QHge0cnTdN1zSdThjzlIZ9X0m3luUXPTfLGZmA43Sk9Sa9pX4S/D5LfwTarpWIvhyUOgjz5/9DKWj2K8+ZmXFvIyfvd/Xd94BhzHwR+HGqeCbHxJ4k8WGJ/FfjrWLjWtVMLb44Sypb2lrG+AWW2tIYYt3RnDuAN2KAPbaKKKACiiigAooooAKKKKACiiigAooooAKKKKACiiigAooooAKKKKACiiigAooooA/9X9/KKKKACiiigAooooAKKKKACiiigAooooAKKKKACiiigAooooAKKKKACiiigAooooAKKKKACiiigAooooAKKKKACiiigAooooAKKKKACiiigAooooAKKKKACiiigAooooAKKKKACiiigAooooAKKKKACiiigAooooAKKKKACiiigAooooAKKKKACiiigAooooAKKKKACiiigD/9b9/KKKKACiiigAooooAKKKKACiiigAooooAKKKKACiiigAooooAKKKKACiiigAooooAKKKKACiiigAooooAKKKKACiiigAooooAKKKKACiiigAooooAKKKKACiiigAooooAKKKKACiiigAooooAKKKKACiiigAooooAKKKKACiiigAooooAKKKKACiiigAooooAKKKKACiiigD/9k=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5" name="AutoShape 2" descr="data:image/jpeg;filename=90th-percentile.jpeg;base64,/9j/4AAQSkZJRgABAQAASABIAAD/4QBARXhpZgAATU0AKgAAAAgAAYdpAAQAAAABAAAAGgAAAAAAAqACAAQAAAABAAACYKADAAQAAAABAAAB8gAAAAD/7QA4UGhvdG9zaG9wIDMuMAA4QklNBAQAAAAAAAA4QklNBCUAAAAAABDUHYzZjwCyBOmACZjs+EJ+/+IH6ElDQ19QUk9GSUxFAAEBAAAH2GFwcGwCIAAAbW50clJHQiBYWVogB9kAAgAZAAsAGgALYWNzcEFQUEwAAAAAYXBwbAAAAAAAAAAAAAAAAAAAAAAAAPbWAAEAAAAA0y1hcHBsAAAAAAAAAAAAAAAAAAAAAAAAAAAAAAAAAAAAAAAAAAAAAAAAAAAAAAAAAAAAAAALZGVzYwAAAQgAAABvZHNjbQAAAXgAAAWcY3BydAAABxQAAAA4d3RwdAAAB0wAAAAUclhZWgAAB2AAAAAUZ1hZWgAAB3QAAAAUYlhZWgAAB4gAAAAUclRSQwAAB5wAAAAOY2hhZAAAB6wAAAAsYlRSQwAAB5wAAAAOZ1RSQwAAB5wAAAAOZGVzYwAAAAAAAAAUR2VuZXJpYyBSR0IgUHJvZmlsZQAAAAAAAAAAAAAAFEdlbmVyaWMgUkdCIFByb2ZpbGUAAAAAAAAAAAAAAAAAAAAAAAAAAAAAAAAAAAAAAAAAAAAAAAAAAAAAAAAAAAAAAAAAAG1sdWMAAAAAAAAAHwAAAAxza1NLAAAAKAAAAYRkYURLAAAALgAAAaxjYUVTAAAAJAAAAdp2aVZOAAAAJAAAAf5wdEJSAAAAJgAAAiJ1a1VBAAAAKgAAAkhmckZVAAAAKAAAAnJodUhVAAAAKAAAApp6aFRXAAAAFgAAAsJuYk5PAAAAJgAAAthjc0NaAAAAIgAAAv5oZUlMAAAAHgAAAyBpdElUAAAAKAAAAz5yb1JPAAAAJAAAA2ZkZURFAAAALAAAA4prb0tSAAAAFgAAA7ZzdlNFAAAAJgAAAth6aENOAAAAFgAAA8xqYUpQAAAAGgAAA+JlbEdSAAAAIgAAA/xwdFBPAAAAJgAABB5ubE5MAAAAKAAABERlc0VTAAAAJgAABB50aFRIAAAAJAAABGx0clRSAAAAIgAABJBmaUZJAAAAKAAABLJockhSAAAAKAAABNpwbFBMAAAALAAABQJydVJVAAAAIgAABS5hckVHAAAAJgAABVBlblVTAAAAJgAABXYAVgFhAGUAbwBiAGUAYwBuAP0AIABSAEcAQgAgAHAAcgBvAGYAaQBsAEcAZQBuAGUAcgBlAGwAIABSAEcAQgAtAGIAZQBzAGsAcgBpAHYAZQBsAHMAZQBQAGUAcgBmAGkAbAAgAFIARwBCACAAZwBlAG4A6AByAGkAYwBDHqUAdQAgAGgA7ABuAGgAIABSAEcAQgAgAEMAaAB1AG4AZwBQAGUAcgBmAGkAbAAgAFIARwBCACAARwBlAG4A6QByAGkAYwBvBBcEMAQzBDAEOwRMBD0EOAQ5ACAEPwRABD4ERAQwBDkEOwAgAFIARwBCAFAAcgBvAGYAaQBsACAAZwDpAG4A6QByAGkAcQB1AGUAIABSAFYAQgDBAGwAdABhAGwA4QBuAG8AcwAgAFIARwBCACAAcAByAG8AZgBpAGyQGnUoACAAUgBHAEIAIIJyX2ljz4/wAEcAZQBuAGUAcgBpAHMAawAgAFIARwBCAC0AcAByAG8AZgBpAGwATwBiAGUAYwBuAP0AIABSAEcAQgAgAHAAcgBvAGYAaQBsBeQF6AXVBeQF2QXcACAAUgBHAEIAIAXbBdwF3AXZAFAAcgBvAGYAaQBsAG8AIABSAEcAQgAgAGcAZQBuAGUAcgBpAGMAbwBQAHIAbwBmAGkAbAAgAFIARwBCACAAZwBlAG4AZQByAGkAYwBBAGwAbABnAGUAbQBlAGkAbgBlAHMAIABSAEcAQgAtAFAAcgBvAGYAaQBsx3y8GAAgAFIARwBCACDVBLhc0wzHfGZukBoAIABSAEcAQgAgY8+P8GWHTvZOAIIsACAAUgBHAEIAIDDXMO0w1TChMKQw6wOTA7UDvQO5A7oDzAAgA8ADwQO/A8YDrwO7ACAAUgBHAEIAUABlAHIAZgBpAGwAIABSAEcAQgAgAGcAZQBuAOkAcgBpAGMAbwBBAGwAZwBlAG0AZQBlAG4AIABSAEcAQgAtAHAAcgBvAGYAaQBlAGwOQg4bDiMORA4fDiUOTAAgAFIARwBCACAOFw4xDkgOJw5EDhsARwBlAG4AZQBsACAAUgBHAEIAIABQAHIAbwBmAGkAbABpAFkAbABlAGkAbgBlAG4AIABSAEcAQgAtAHAAcgBvAGYAaQBpAGwAaQBHAGUAbgBlAHIAaQENAGsAaQAgAFIARwBCACAAcAByAG8AZgBpAGwAVQBuAGkAdwBlAHIAcwBhAGwAbgB5ACAAcAByAG8AZgBpAGwAIABSAEcAQgQeBDEESQQ4BDkAIAQ/BEAEPgREBDgEOwRMACAAUgBHAEIGRQZEBkEAIAYqBjkGMQZKBkEAIABSAEcAQgAgBicGRAY5BicGRQBHAGUAbgBlAHIAaQBjACAAUgBHAEIAIABQAHIAbwBmAGkAbABldGV4dAAAAABDb3B5cmlnaHQgMjAwNyBBcHBsZSBJbmMuLCBhbGwgcmlnaHRzIHJlc2VydmVkLgBYWVogAAAAAAAA81IAAQAAAAEWz1hZWiAAAAAAAAB0TQAAPe4AAAPQWFlaIAAAAAAAAFp1AACscwAAFzRYWVogAAAAAAAAKBoAABWfAAC4NmN1cnYAAAAAAAAAAQHNAABzZjMyAAAAAAABDEIAAAXe///zJgAAB5IAAP2R///7ov///aMAAAPcAADAbP/AABEIAfICYAMBIgACEQEDEQH/xAAfAAABBQEBAQEBAQAAAAAAAAAAAQIDBAUGBwgJCgv/xAC1EAACAQMDAgQDBQUEBAAAAX0BAgMABBEFEiExQQYTUWEHInEUMoGRoQgjQrHBFVLR8CQzYnKCCQoWFxgZGiUmJygpKjQ1Njc4OTpDREVGR0hJSlNUVVZXWFlaY2RlZmdoaWpzdHV2d3h5eoOEhYaHiImKkpOUlZaXmJmaoqOkpaanqKmqsrO0tba3uLm6wsPExcbHyMnK0tPU1dbX2Nna4eLj5OXm5+jp6vHy8/T19vf4+fr/xAAfAQADAQEBAQEBAQEBAAAAAAAAAQIDBAUGBwgJCgv/xAC1EQACAQIEBAMEBwUEBAABAncAAQIDEQQFITEGEkFRB2FxEyIygQgUQpGhscEJIzNS8BVictEKFiQ04SXxFxgZGiYnKCkqNTY3ODk6Q0RFRkdISUpTVFVWV1hZWmNkZWZnaGlqc3R1dnd4eXqCg4SFhoeIiYqSk5SVlpeYmZqio6Slpqeoqaqys7S1tre4ubrCw8TFxsfIycrS09TV1tfY2dri4+Tl5ufo6ery8/T19vf4+fr/2wBDAAICAgICAgMCAgMFAwMDBQYFBQUFBggGBgYGBggKCAgICAgICgoKCgoKCgoMDAwMDAwODg4ODg8PDw8PDw8PDw//2wBDAQICAgQEBAcEBAcQCwkLEBAQEBAQEBAQEBAQEBAQEBAQEBAQEBAQEBAQEBAQEBAQEBAQEBAQEBAQEBAQEBAQEBD/3QAEACb/2gAMAwEAAhEDEQA/AP38ooooAKKKKACiiigAooooAKKKKACiiigAooooAKKKKACiiigAooooAKKKKACiiigAooooAKKKKACiiigAooooAKKKKACiiigAooooAKKKKACiiigAooooAKKKKACiiigAooooAKKKKACiiigAooooAKKKKACiiigAooooAKKKKACiiigAooooAKKKKACiiigAooooAKKKKAP/0P38ooooAKKKKACiiigAooooAKKKKACiiigAooooAKKKKACiiigAooooAKKKKACiiigAooooAKKKKACiiigAooooAKKKKACiiigAooooAKKKKACiiigAooooAKKKKACiiigAooooAKKKKACiiigAooooAKKKKACiiigAooooAKKKKACiiigAooooAKKKKACiiigAooooAKKKKAP/0f38ooooAKKKKACiiigAooooAKKKKACiiigAooooAKKKKACiiigAooooAKKKKACiiigAooooAKKKKACiiigAooooAKKKKACiiigAooooAKKKKACiiigAooooAKKKKACiiigAooooAKKKKACiiigAooooAKKKKACiiigAooooAKKKKACiiigAooooAKKKKACiiigAooooAKKKKAP/0v38ooooAKKKKACiiigAooooAKKKKACiiigAooooAKKKKACiiigAooooAKKKKACiiigAooooAKKKKACiiigAooooAKKKKACiiigAooooAKKKKACiiigAooooAKKKKACiiigAooooAKKKKACiiigAooooAKKKKACiiigAooooAKKKKACiiigAooooAKKKKACiiigAooooAKKKKAP/0/38ooooAKKKKACiiigAooooAKKK5rxh4w8PeAvDt14r8VXRs9MsjGJJFiknctNIsUaJFCrySO8jqiIiszMQACTQB0t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OmoftWfBXSbC51XVb3WLKysonmnnn8Oa3FFDFGpZ5JHayCqqqCWYkAAZPFfQ8Usc8STwsHjkAZWHIIIyCPrQBJRRRQAUUUUAf/U/fyiiigAooooAK+Q/wBq7xNe6BH4Otte8Van4E+HmoXl0niLXdIDR3NtshzZxPdLHIbOCaXIkuAFIKogdN+a+vKCM8GgD8ntX8Z/Bfwolle/sz/HjxB44+IEl1bDT9BTxLceKYNTaSZElhurWdrkQxNGW3z5iMI/ebhtwf1hrh/E/hC8v/D97pvgfUx4O1S7khcajaWlvNKgjmSSQGOZGjbzUVoyWBIDFhhgDXcUAFfP/wC05/ySST/sOeGP/T7Y16V438MeIvFFlb23hzxfqHg+WGQu8+nQWE7yrjGxhf21ygGecqqtnvjivif9rD4f/FDw58E77V/+FxeINRMWseG0WK40/QRHvm1uxjVz5OmRvmMsHUbsFlAYMuVIB+h1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yH7SP/Ju/wAUv+xV1v8A9IZq9R8Pf8gDTf8Ar2h/9AFfL3xL8EeNvB/7PPxiPjD4h6p47F34V1byBqNnplqLXZY3G8x/2daWu7zNwz5m7G0bcZOfqHw9/wAgDTf+vaH/ANAFAGvRRRQAUUUUAf/V/fyiiigAooooAK+aP2of2ZfBv7TXgm10PX4beLW9DuFvdHvriE3EdtcKyM6Swhk823nVBHNGSNy8ghlVh9L0UAfKFj+w3+yXYzW97D8LdFiurdkkV0ib5ZEIIK5bsRxX1fRRQAV8p/tq/wDJveo/9hzwp/6kOn19WV8p/tq/8m96j/2HPCn/AKkOn0AfVlFFFABRRRQAUUUUAFFFFABRRRQAUUUUAFFFFABRRRQAUUUUAFFFFABRRRQAUUUUAFFFcP4x+J3w2+HkIuPiB4s0nwzEcYfU7+3slOeBzO6DntQB3FFfK3iH9t/9kzw48MEvxQ0bVri5YJFBosra3cOzHACw6atzIT9F4HPSo9c/a68IWFrFceGvAPxB8WNcbBEmneDdYh37yAD5uoW9pCF5yWaQKACSaAPq2ivlHVvjv8c7rTYbrwH+zv4kvbicqFXWtX0DSIkywBMhjv7yZQBknEJbjhTmm61rH7cOqwwnwv4U+HvhxpQu86jruq6q0WSNx8uDTbJXKjPyiUAnHzgc0AfWFFfLsngv9r7WLW0/tH4p+FdBmVla4XSvCVzMWUH5lWW91iUcjo3k8ehpmnfAj4yzaabLxZ+0N4rvZnXDSafpnhzTuc9V/wCJVM68ej5757UAfUtFfIJ/Zn8EeH2fVPiH8WPHesxtGUc6l4xvdMtyFBJYx6ZJYRggZJwAMDmvMLv9nT9g7VtdWa90Gbx7qVsnyedfa54qWNXO7A3z3kaFiORwTjmuLE5lhqL5a1SMX5tL8zhxOZ4ai+WtUjF+bS/M+8dc8T+GvDMH2rxJq1ppMPXfdzxwL+cjKK8iuP2qP2YbS4ltLv4v+D4Z4XZJI38Qaero6nDKymfIIPBB6V45a/BH9nC4tmTw3+zDpd7HCQqvd+HdHst4wMn/AE0pOcdMsnP05r1fRvDOt6La/avDfww8LeGWhB8ovdpE0S5Jyy2tiyr1yQshGc8nrXMs6oP4VJ+kJtffy2/E5453Ql8Ck/SE2n6Plt+Jnah+2Z+yZpgzc/GDwq/OP3Or2s/r/wA8nf0/zkVzEv7eX7KIv30vTvHB1m6iYo8ek6XqWqlGGeG+xWs237p6+h9K6TUvirPoCG18YfFPwPoV+IhI9v5ZeRQf7ok1GN3HBAPljPp2ri9N+NGk+JLh49J+J+p6ybdijHw54TubqFyOSFl+y3qMR6q+PWuWfEEU0nTf301+DmmfRYfIs7rU/bUcsryhvdQVv/SjurL9rD4Q6kCdOt/Fd0B18rwT4nfHOP4dMPcGi6/al8C2+7yvCvju5wcDy/A3iMZ9xvsF/WuNvPE13qkK3aW/xO1oOwTyIrGHSW5DLk7o7AgA8/e9D0q9fWniB7Yw2/wu8bairL0u/FdvFk+4XWXH6fhS/titK7hS082//bYz/M2XDOct2lQhT8qlanTf3Ns1G/as8PM8Udn8O/iDdPMwQAeENUhAyu7LNPDGqjtkkc8dc1JqP7SuqWUAntPg14+1AEx8RadZRHDqGyRcX0ONucNnofzrnrPwP4wvojFf/CDRUtoi2z+1vFVzcybCerYsbkAkYJG8gdM1zuoW1lpB8uXwl8KdO3MoVbvWDI23kt8z6ahJxjAx+PHPThsTj6ztSw/N6c7/APcZL4bzWMuWp7Bef1mm/wAkzrbr9qu+spUiuvg94yhLqpzLL4dhALfwky60gyDx6emaqTftdW8LNHJ8NtcjlXqkut+DoyPqG8QZH5V5lbePvDemxW+pr41+Cfh6GVFUtG8dwpkDNkJL9qtQwAzgbc5zW3afHbw2qSi1+M/w3DRHDNp2jzXSj23x6sQeox9a9elw7xHVV4YGf/gub/8AkSKmR1Y/xMfh4v1qT/GMLfcad3+2ZfQHEPwt1OXnj/io/CWT6cJrT1gal+2t42htZZdG+CWr6hOjbREuu6E7H5d2T9nvJzjHYKx9qtyfGO9uradH+MsrJuBWXQ/A19KwABYiMut6j5HGQren3q0LXx9qtyYrex8Z/E/WnmVm3W/gmOwjAHT95faJCmfoxJrV8JcTdcJOK7uk0vvdRIVTI7K8c1w7/wC4df8A+RRmw/tSftEahI50v4DloAY9jT6tqCsVZNzllh0OcDa3yjDHd14rZtv2gf2n7y5+zW3wNsh8pfdLruqQqBkYBL+HgM89ASevpWVbv8SNXluXi0T4t6nE26JftV94Z0mFhux5i+XcW1woxyPk3Y/hz0iXwd8Ybu/Sy0nwL4pW1gRmafXPiPcWSu7k4VBpjX0jYxyX2BQRtDcgUuEc9k7SnRjbe9SlF/c6r/z8hvK8NFL2mYp/4KE3/wClzj+Ru3vxn/bGdtmlfArR3yPvN4ouNv5SaRCazrb4lft8XPlCT4P+GLYGVRI/9vvIVi43FUaOLc2M4BYD3p+ofBn4xatuhu/C+leQ4YN5/wAR/Fl3njgFTaRAgnGeeOuD0qun7LnjjVrqSfWbbwJaRyRRxYn0nVdcm2R8hDNc6pbAjcWOdncZBNL/AFRx8da+NpxX+OMvwhTqMUMsy1/Fjq9/KhS/WqaN54v/AG5poVEPh3wnoknmTFnu0a6jEQH7ofu9UhbdnBY8jggAcGubn8f/ALZVjaPe6z4u+FmkRR7mkN7Z3cYjQHguy626jPXrgetdJJ+ybr0qvELn4f2ybGCGD4fwlwxHylmn1Gbdg84wM+tbVp+yfPYymXS/FtropYYZtL8K+H7d2OVIy0tlP0we38R9sJ8KTdv+FWC+U3/7rImOW5dHV4vES8uShG/zvK33M8ol+Nfx4a3d7r41fBqDaMg2v2ov16YfUZu3cKfp6S6b8afHU6yS33xq0TUDvSEDQPDl3qUaSEM239ykzHcBnOeOB3yfoeD9naWWVpdd+Jni/UEJjIht7210eFTH0wuj2tkSDwCGLZx9cvvv2U/gxriQxeLLXWPFEMJRjBrfiLWdUtpChDKZba7vJIJAGAOGjIzzjpVf6sYNNLEZnOXfkpXX41KL/BFRoZU23OnXkv8Ar/CP/pOHf5nztrviz4m3EFvf2nxo8W2UaRjK2Pw6Zo5c8hy13p55PbaVX2rhY/2i7/SJVfUvjNr17FHhZFm0nwvppUllj/eC8lgdG3lgcqACrAgEYP3DB+zN+zjbIiQ/CvwqojIZf+JJYkhh0OTDnPv1ru9I+HHw88P2kNhoPhfS9NtrcBYorayghjRR0CqiAAD2qf7AylL3q9eXo3D86lT8gVHKo/BhZv8AxYio/wD0hU/zPzq1b9qXwHJaNcX3xJ1uYMGytrr3g2Bjnj5Vt79nBHQYGe/JGa429+Kul6uk4trj4pvEfl8yLW5CrYYDEf8AZsNy5PLf6sH7v0r9d4444Y1iiUIiABVUYAA6AAU+n/ZOS2ty4j/woX60WKE8Gk08HB+tTEv/AN2D8n/DfjHxfYjy7Tw38RtRt1y6vf6r4xYsgzgkjQMkkHOAxPp0Fat/rXj3WJ5Wsfg/rOqzOwQG6v8AxMvBDbi0l5bWII+UAYznP0r9S6KmOUZHHbCyk/784v77Uot/eCeXp80cuo/NVZf+l1ZH4sfFDwV8Ql+HPifVr74NSadDYaRdzT3kqPMsKx2jvJIhuNfLYjYH79tL2PlyDIb9kPD3/IA03/r2h/8AQBXl37SP/Ju/xS/7FXW//SGavUfD3/IA03/r2h/9AFKVDBw/3TDxpd7OTv2vdv8AC25nXqwnbkowh/ghGF/XlSb8r3sa9FFFSYBRRRQB/9b9/KKKKACiiigAooooAKKKKACvlP8AbV/5N71H/sOeFP8A1IdPr6sr5T/bUJH7Pmo4/wCg54U/9SHT6APpXUvEGg6M6RavqVtYvIMqs8yRFgO4DEZqzLqem29h/ak93FHZbVfz2kURbWxtbeTtwcjBzzXGeLvhL8KviDfQ6n498GaL4kvLePyYptT062vJY4sltivMjELkk4Bxkk1tah4I8Gat4VXwLqmgafeeG0hht10ua1iksRDblTDGLdlMWyMouxduF2jGMCuzkocsHzu/2vdVkvJ82vo1H1JvLXQ1dN1nR9ZR5NIvoL5YyA5glWUKT0BKk4qtF4m8OT3/APZcGq2kl7uZPIWeMy71zuXYDuyMHIxxWN4O+G3w7+HaXUfw/wDC2leGVvyhuBpljBZCYx52GQQIm7bubbnOMnHWsSy+CPwY0zxEvi/TvAPh+111J2uV1CLSrRLsTuSWlE6xiTeSSS27JJPNV7PDc0/flZfD7q1fmuf3fVOXoK8tNDuNS8QaDozpFq+pW1i8gyqzzJEWA7gMRmrMup6bb2H9qT3cUdltV/PaRRFtbG1t5O3ByMHPNcZ4u+Evwq+IN9Dqfj3wZoviS8t4/Jim1PTra8ljiyW2K8yMQuSTgHGSTW1qHgjwZq3hVfAuqaBp954bSGG3XS5rWKSxENuVMMYt2UxbIyi7F24XaMYwKnkocsHzu/2vdVkvJ82vo1H1HeWuhq6brOj6yjyaRfQXyxkBzBKsoUnoCVJxVaLxN4cnv/7Lg1W0kvdzJ5CzxmXeudy7Ad2Rg5GOKxvB3w2+Hfw7S6j+H/hbSvDK35Q3A0yxgshMY87DIIETdt3NtznGTjrWJZfBH4MaZ4iXxfp3gHw/a66k7XK6hFpVol2J3JLSidYxJvJJJbdkknmq9nhuafvysvh91avzXP7vqnL0FeWmh3GpeINB0Z0i1fUraxeQZVZ5kiLAdwGIzVmXU9Nt7D+1J7uKOy2q/ntIoi2tja28nbg5GDnmuM8XfCX4VfEG+h1Px74M0XxJeW8fkxTanp1teSxxZLbFeZGIXJJwDjJJra1DwR4M1bwqvgXVNA0+88NpDDbrpc1rFJYiG3KmGMW7KYtkZRdi7cLtGMYFTyUOWD53f7XuqyXk+bX0aj6jvLXQ1dN1nR9ZR5NIvoL5YyA5glWUKT0BKk4qtF4m8OT3/wDZcGq2kl7uZPIWeMy71zuXYDuyMHIxxWN4O+G3w7+HaXUfw/8AC2leGVvyhuBpljBZCYx52GQQIm7bubbnOMnHWsSy+CPwY0zxEvi/TvAPh+111J2uV1CLSrRLsTuSWlE6xiTeSSS27JJPNV7PDc0/flZfD7q1fmuf3fVOXoK8tNDuNS8QaDozpFq+pW1i8gyqzzJEWA7gMRmrMup6bb2H9qT3cUdltV/PaRRFtbG1t5O3ByMHPNcZ4u+Evwq+IN9Dqfj3wZoviS8t4/Jim1PTra8ljiyW2K8yMQuSTgHGSTW1qHgjwZq3hVfAuqaBp954bSGG3XS5rWKSxENuVMMYt2UxbIyi7F24XaMYwKnkocsHzu/2vdVkvJ82vo1H1HeWuhq6brOj6yjyaRfQXyxkBzBKsoUnoCVJxVaLxN4cnv8A+y4NVtJL3cyeQs8Zl3rncuwHdkYORjisbwd8Nvh38O0uo/h/4W0rwyt+UNwNMsYLITGPOwyCBE3bdzbc5xk4618mal4//ZK0X4jXFn8Kfh3YfEX4laddLLcJ4P0KzvLqyup5ZY2kvNV2xWVnKJI5PMFxdxyjrtORmvZ4bmn78rL4fdWr81z+76py9BXlpofaGpeINB0Z0i1fUraxeQZVZ5kiLAdwGIzVmXU9Nt7D+1J7uKOy2q/ntIoi2tja28nbg5GDnmvhjxT8NPj3+0Be2Wr+NPhz8OvAsIs5oRN4hsh42123JcmFVRVsrOEDLMyrc3KbjxnnO637FOkeK9C0zw78Z/iR4q8caRY2UNlJosNzb+HtAkWAoYwNP0SCzwkZRfLR5ZNmBg8A1PJQ5YPnd/te6rJeT5tfRqPqO8tdD6R8RfGP4ReELIan4s8caHotmWCia91O1toyx6DfLIoz7Zrx4/tq/s13HiJ/Cvh7xVN4q1JFV9nhzSdT1+Mh87ds2l2tzEScHgPmsz4c/sZfBD4b+PdQ8QaN4K0R9Hj07TbbSYrq2F9d2V1bSXrXc4uLsSy7rhJ4UZ/MLMIgGOFWvZYvg/8AA/w3rZ8dw+CfDul6xDK9ydUXTbOC5SZ8l5ftAjDh2ySzbsnJyaco4VOd6krJaPlWvr7/ALq805ehLk0ru3nqeJxftcXWq3d5ZeGvg347uWt9wim1OysPDsE5UA5T+2r6ymK8gbhEe4wSCKnT4j/tfa/4bm1fTvhh4S8Hs3zQN4g8WzXBEbfcaWPTtMlhyeCQt0RzgMetdV481P8AZX8a6lY3Hjmx8OeNdSCmC23afDrtyicuUURRXDoucnGAM+9bF7rXg3xHoX/CurT4aah4g8Mx28MQsptIgtdL8mHaYYlh1JrZCsexSqqhC4GOgryP7ayy0VHEc0r+8opSa9LSbbtrZqPr1PKefYS7jGrGT7RfM/ujdnmf/CK/teePdHWNvjJ4T8J3CS/vn8M+Gnv5VTcGCifUtRmi3FQVybXoSQM4IXUvgJrfi+O10XxX+0Z42u7qFwJodKu9F0Uyshyyf8S7TobhQcYIE24DOGFd74N0C/8AA8lxa/DL4PaL4Ptr8RtctHcWenCV1B2700+3n37MkZJ4yccc1gab8B7seJJvGMfhjwH4Y1w3DXMWoWGgLeaissnLym7c2x8xyWy2zJzznmq/tPCOU1SVWVvh/d8t3588opLzTl6E/wBs81lSpTk/8Lj+M1FfiY3iP9kH9mvVYre0+Jh1bxPtVfl8ReK9av0lCMGBaC6vmhYBgDjy8AjpXdaT+zJ+yv4YgttX0r4XeELFbRQ8V4NHsA6huAwnaLdzn727nPWsf4g/s3+APH0EWr/GTVR4gewhMRu7+w0dPLhJ3MqytZeZEmcniQEE5BB5rzm71D9jJ7bTfh3NqY8Z29vBFFb6XaT6l4htvJg2rEn2S0NxAETChU8sKuAABxXPUzGMVT5ly3fvc7irK/2bSlzO3R8uul+p7OV5ZnWYOX1DAymlvu2u9+SM9vNn1LJ8RfhfoSLp8nibR7BYFwsP2y3j2qOgCbhgewFc0nx18AXz+T4ba+8QzswRU06wuZlYnpiUosOPUlwBzkjBrxX4SXeg/D/w+ulfDL4I6rHfCBftF1b6TYaBHdyxllUyNezWszdMgtGSAQcc4pbD4YeN7rWbXx34c+Dnw88EeJJZpLqXULwDUNTimmDF5C1nZ2+ZWLHey3Rzk/Me8fWY1HJwqyUbe7+5bd7bN+05Vr1XN3serDgvOJJSxFWlRXVSlDnjdX1j7Tmuv8DPatR+IvjSKaGKw8Dy24mG7fqup2NkoXHPEMl0+c4GNn1IqZpvjFevLdz3nh3w/pjRgo4W51OQFh94yM1lHjkY+Uj6188fGT4D+C/FdhceJ/2qPiBpMdggEFvONL0jSobWNz/qku9SS9uRuZuNlwvOMDdyfLX0r4BeLfDun+HPg/8ADfxH8ZmtrGez0u51I3w8OW6WxWFMXesPHYeWpACfY4pjtU7EI6+zlfBWOx9OFWl7ZwvacpclOEf+4kWltracoa6XMq3DeWUlbFZpOb6KnDTbS7caMkr6O3N3Sex71rfxE8BaFbPZeMfjw91qCSCN7bR/7PNz5jcBVtbW3ubrvwMtjqfWsqLVfC+uTz+HdH8H/ELxekSqTLfXl1plvKw5xjU72xLHjJxEQO3pVb4X/BD48eB/CUnh3w5eeAvhp58UEMjaD4emv7uQwRLH9olupLixhlnZt7Zks2Vc87+cn/DB3wg1fxL/AMJh49v9T8Taq63BlkT7FoYlluwRcSSNoVrp8srSbjnzZJOCR/E270o+HmSRnP69mCcUtFGnKtO9tnzz9lvpdVGtL66GX1PIqS5Y4GVaSur1arlBrvy8sZr0cuqvscb4j8ZaL4At0ttY8I/DL4ZaqqPJbw+Kdetm1AwYZRJ5FvbMXz6LcNu+7nJyLVn8aL3Xruyt7T4rTyW0cCTSW/gbwJqOoRkNuACXbw6nFtJBP3FJwDgA8/RPwa+Avgn4Nah4rvPDGgaTpX9ual9ot2sLSOCSKyW3hiS3d1QMQsiSOBkjLk9S1e8UpZLw7hJeyoxq1FZe8pwpJuyb9yNOVrbfG9j0sLnyw6awGCoUU76Kkp/jVc36WtY/PyCTUPEuqzz6PoXxb8byThd7ane/8Ilp8aFihHlNJpLn+8RHbyMR+ApNN/Z5+I2uahZ6hdeAPAvhyBYHLnX7zVfHV4JHK/uwlybCJABklhNJggADkkfoJRWqx+X0v93wFO/SU+apL58z5H/4Aby4yzl6LGTitrQlyRt/hjZI+T/DH7Pfj/QZXa18f2HhdJXBkHhHwrpmkNIgTaFZr0alnHHPBwMCuqi/Z5gmuvtuvfEbxtq82Ao3a5JYoACp/wBVpqWkZJK5yyk8kfdOK+hqK3hxXjYK1Fxp/wCCnTg/vhGLPn8TOdebqV5OUn1k23+LZ8/S/sz/AAzvcNrV34l1dg+//TPFWuzJncHA8s3vlgZHQLjHB4JFW5P2aPgnMR9q8Om5A6LPe3kydCPuyTMOhI6V7tRQ+MM2/wCgup/4HL/M5/q9P+VfceCR/ss/s3JM1zP8MvD15M2cvd6bBdsckk8zq56kmut0j4J/Bnw+WbQfAWgaaWABNtpdpDkABQDsjHZVH0AHYV6dRWFfifMqq5auKqSXnOT/AFKVGC2SMS08NeHNP2fYNKtLby+F8qCNNuOONoGK26KK8epVlN3m7+paQUUUVmMKKKKACiiigAooooAKKKKACiiigAooooAKKKKAPF/2kf8Ak3f4pf8AYq63/wCkM1eo+Hv+QBpv/XtD/wCgCvLv2kf+Td/il/2Kut/+kM1eo+Hv+QBpv/XtD/6AKANeiiigAooooA//1/38ooooAKKKKACiivD/AIx/GHUPhrc+HfDnhTwneeOPFniuW4TT9LtJ4LQGGzjEtzPNc3LJFFHErKOSSzuqgckgA9wor4Lt/wBsvxhfaPJ8TrP4UXsPww0m8XT9Z1W71GGHUrK4jlW3vWTTRG/nQ2NxuimcTgsUdowyrlvvSgAr5T/bV/5N71H/ALDnhT/1IdPr6sr5T/bV/wCTe9R/7DnhT/1IdPoA+rKKKKACiiigAooooAKKKKACiiigAooooAK+evip+0NofgXXB8OPBOlXHxB+Jt3aTXVp4Y0qSJZ1jjVSs+oXMpEGn2rM6L51ww3bsRJKw2Vyvif4qeN/ip451b4P/s93KWCeHJTbeKPGE1uLm00m4Kbv7O06NyI7vUwGVpd26C0Ujzw8rCA9Z4V8P/Cb9mPwpD4U8PxXNzqGqSTXcv8ArNS17XtQYNJPdXMnzTXM8pBLSuQicICkYVRhicTTowdSrJJLqzDE4qnRg6lWSUV1ZxcvwC8dfF8yXX7Tnij7fpExbb4O8Oyz2OhIhZtqX1yDHeam23buEhhtmIP+i96+iLKz8A/C3wxb6bp0GmeEfDunjy4YYlhsLKAO2dqIuyNMsegAyT61x+Pi74vBB+z+A9P8z/pnqOpyRrJzz/x6wF4x/wBNyCfUVf0T4OfD7SJFvbrTF1zVAY2fUdWP2+9eSIBVcyz7ipG0YCbVHYCvM+v4ir/u1LTvO8fujbmfmmo+TZ5n9oYir/u1Ky/mneP3Rs5PzUlHyZVT4tW2tbv+EB0DU/FKbXK3NvElrZMUcoQtzePCknIPMW8UqS/GzWpIz5GieFrZom373n1a5EhI24C/ZIlAGT95+3HWrPjX40/Cv4eXQ03xb4ltLTUneFFsI2NzqDtcMFiCWcAkuG3EjG2M1yH/AAs34p+K5RH8OPh1Pb2TpcAal4ouf7HiEkTBE22aR3F6yvyR5kMPA6/MDXNODb5a2IbfWMFb8rzX/gR9Ng/D/NsTSjiMRNxpy+03GjTfX3ZTabdukZtvojn9G8N+P9f+KWveE/G/ivV7rRdC0zR762lsgNJiubq/kv47mJntlV2SJbeFlQS7l3/Ozblx6Onwg+D+iQ3GoX/h6wmU5ea51MfbHwO7TXZkbAHq3AryCx0n4nePvHfiT4deOPiJeaXJpGk6TfTQ+F7OHTIR/aj3ke1Lq5N5dsVNo/zK0J+YEc8L6DZ/s0/BOHUpNb1fw1H4k1OaNY5LrXpptZlcJ05v3mCn/dA9qUcopN3+rpvvN8z+TfO/xR0x4K4eo64rEe0l05KcqnbRyrOm11+HmWnVMm1H9oD4EeFpLXRIPFWn3NzJJ9nhsNIDalcB0Unb9msFmkUAKeqADGKon4z+K9aS8XwH8LvEepvbSrEk2ppb6HbSbgCXH26VLrYM8kWx6HAPGfadH0LRPDtkum+H9Pt9MtE+7DaxJDGPoiAAflWrXrKhWas5pLyX6u6/A9ZZjlFBfuMJKbX/AD8qPl3/AJaaptaaW52eDzWP7SXiE3StqvhrwVbyKBCLe2utduUOBlmllewiz148lgMdTnhifBTXdVNjN43+JvijWZLQfPHaXMOi28rHqSumQ282PQNM2Prg12XxD+MHww+FEEE3xC8S2eiy3gY2ttLJuvLsqyqVtbWPdPcNuZRtiR2yQMcivMU+NHxU8X3CJ8KvhNqM1gZJIzqfiq5Xw3bEJgB47Zo7nUWBJ48yziBAJDdM/Q4HgjF4mksQ4P2b+1OShB26JzcYN+S18jF8b4il7mGjCnbbkpx5lpbSbTqffM6mw/Zu+BdlPcXlx4MsNXu7tt81xqyNq1xI3q01808h44+904rU8efFz4MfArRYV8eeJdK8JWdvbO9taSyxxSvBbgAi1tE/ey7eAEiRj0AGcCvOrb4P/GPxytvdfGn4mXFtCEtmk0bwXG+hWRlj3NKsl80k2pSq5KrmKe2BVeUyxr0n4d/A74T/AApuLvUfAnhu2sNT1Bpmu9SkL3ep3Rnk82T7Rf3LS3UwZ/mxJKwyBjoK9Sjk2S4J/vqrqP8Alox5Yvy9pNJp+lKafRnj5lxBmOOt9arSnbbnk5W+Tb/NHj3hH41fGbxv4c01fAnwyv7u5kVkn1jxRMnh7TiVjLCSOBY59QkDPhQPsUaNyQ4GCegtPhh8ffFSJP8AEr4rnSFkhiEmn+DtMg0+FZQQzg3mo/b7l1OMBozAcZ4GePfPDeuQeJtBsdftY2iivoxKqPjcoPY44rbrLCcT06VGCy+hCKsvekvaTkujcqnMlLq3CMPQ8PB0U6UHzuSste+m/wA/M8L8I/s1fBLwbrA8UWXheDVPEfmLOdZ1h5NX1UzIuwOL2+aadDjsjqvoBXsWsy3Nvo99PZZ+0RwStHgbjvCkrgc557VpVU1C8TT7C5v5FLJbRvKQOpCKWIH5V5maZvisZL2mLrSnJK15NtpfO+nkejhaajOKjHrt3MDwLe6rqXgjw9qOvFjqd1p1pLdb0Ebee8KtJuQBQp3E5AAx0wK6qsXw3rcHibw7pXiO2jaKHVbWC7RHxuVZ4xIA2OMgNg4rarzKXwrW51Zhf6xU5o8ru9O2u3y2PM/h5q/ifVNT8bw+IjIYNO16S207fEIgLIWdrIuwhV3r5ryfOdxzkZ4AHplch4V8Y2fiu88RWdpBJC3hzU30yUvjEkiQQ3BdME/LtmA55yDXX16ua83tnzU+R2jov8K1+e/zOCG24UUUV5xYUUUUAFFFFABRRRQAUUUUAFFFFABRRRQAUUUUAFFFFABRRRQAUUUUAFFFFABRRRQB4v8AtI/8m7/FL/sVdb/9IZq9R8Pf8gDTf+vaH/0AV5d+0j/ybv8AFL/sVdb/APSGavUfD3/IA03/AK9of/QBQBr0UUUAFFFFAH//0P38ooooAKKKKACvH/i58FfDfxgg0eTVNT1Xw/q3h+eS407VdEvGsdQtTMhimRJQGBjlQ7XRlIOAcZAI9gr5h/aJ8feLvDureBfAvhfxPY+A08aXl3bz+Ir+CO5W1NrB50dtbxTskJubk5EZlLKFR/kdtooA8k8U/srfCf4WeHZb3UPGnirTvhlDd2F1qfhmGVr+yv73zoY0km2W01+wuJ9sl0qShJXLPJhd9ffNfn74+1f4tfAHQ4PH1x8dl8diO6tYx4f1fTNKifVvtMyQm3sZNOjtpluGD5hx5i7gAy7ckfoFQBxPjfxxb+BrK3vbjR9V1kXMhjEek2Mt9ImBnc6RAlV7ZPGeK+Jv2sPjNY+Jvgtc6JF4S8T6c9xrnhcie/0W5tbZNmvWD/PK6hVztwuerEDqa/Q+vlP9tX/k3vUf+w54U/8AUh0+gD6sooooAKKKKACiiigAooooAKKKKACvmb4ueN/EnivxbB+zz8J72aw8Q6jbLea/rVuoP/CO6PISgkVmyv2+8KtHZIQdoWS4YFYgsne/Gr4lXPwy8GrfaHYf2x4o1y7h0jQNO5AvNVvMiFHI5WCJVee4cf6u3ilk524PkPw08FXejW178NdA1m51jVLi6e/8c+LiFhmvtVnUeZb22ziN9oWNUQ7bO2SOJW8zaRxY3GxoxWl5N2S6t/1q3slds4sdjo0Yq6vJuyXVv+tW9krt6HZ+F4dI8JaBB8F/2d9Jt7LTvDGLCW8YFrDTmOXmyxO+8vCWLyDcSZXLTyByc+gaboHgn4XadqPifV76K3luNsmpazqk6LLK2FQGWeQqqIMAJGu2NeiqM15zffEiw0lJ/hT+z3osHiDXtIVrZhGfL0XR5Q4QnULpT99WLO1vFvuHKsCEzvG3o3wR02+1mDxl8WrxPHfiW1aQ2slzbiPT9OV5FdVsbEtJHEy7EzM7STsVyZMYUeTh6U5z9pO06i6/Yh5R7vo3u+rimkvpMBwXGgoY7PqnLJ6xgledrfZi7ckWnb2k2pSTvCMo+6smP4u+NPiF50PwR8Lm7sMER+IddL2OkyZRGV7WFVN3eL8zDISKMlTtmwQTYHwh8ceKZ3m+KfxE1DULR5fMGl6En9hWAQxeW0MkkLyX0qbiW5ugCcZXAxX0BRXq/UubWtJy/Bfct163PXfFfsPdy2jGkv5rKdT19pJXjLzpqmvI4vwV8OfAfw50/wDszwNoNnosDKiyG2iVJJdgwGmk+/K2OrOzMepOa7SivBPE/wC0n8L9C1q48I6FcXXjTxRbu0T6R4ctZNUuo5UdY2jneL/R7QqzDcbqaFVGSSMGvdynI8Rin7LBUnK3SK0S7vol3bsl1Pl8fmFStUdfE1HKT3cm2383qz1Cw0XwpbeM9Y8QWAj/AOEjv7Kwt78iZmkNpbPctaboixVF3zXG1goL/MCW2DavjDx14J+Huk/29491+w8OaaXEQudRuorWJpCCQgeVlBYgEhQcnHAr5W0b4dftK+M/H2v/ABH1LWdP+E1p4ltNGsnsbGOPXNajtdLlu5dpupgLC3mk+1uGKwXagbQrZUs3rfgn9m/4WeDdfj8bXVlP4q8YoqL/AMJB4gnfVNTBj34MMk+UtR+8YbLVIUwcbcAY97+xsBhrvHYlSkvsUved+zqO0Ev70HV16W1OL2kn8K+//Lf8jnh+0Vf+LYv+LK/DzxB4zWS3huIb+7tj4e0h1nzsIutUEM0qkDcWtracBSD3FNu/hz8fviMzD4hfECPwTo8sc6NpPgyLbdHzGj8vzdavkeU7EVxm2tbR8vkP8or6bopLiWlh3/wn4aMLfal+8n83JcifVONOLXcPYt/G7/h/wfxPKfh38DvhN8KZZ7zwH4YtNN1G7MpudRZWuNSujPIZpDcX05kuZt0h3HzJG7dgMerUUV8/j8xxGKquviqkpze7k22/m9TWMFFWirBRRRXGUZOhWOk6bo9pYaCFGnwRhYNjmRdg6YYkk/XJrWrmfBmhz+GfC2maBcyLNLYwrEzpnaxHcZ5rpq58Jf2ULx5dFp202+Rz4S/soXjyuy07abfIKrXkVtcWc8F7j7PJGyyZO0bCMNk8Y471ZrP1azfUNKvLCNgr3MMkQJ6AupUE/nW8tjso/Gru2u/Yi0Ky0rTdE0/TtBCjTLW3iitQjmRfIRAse1yWLDaBgknPXJrVrmvBmiT+GfB+heHLmRZZtKsLW0d0ztZoIljJXPOCVyM10tTT+FaWNsdb28+WXMrvXvrv89zmfDukeGdKutbm8OiMT6jftc6jslMpN6YYo23gs2xvKSP5BtGMHHJJ6avPfAng688Kaj4wvLueOZfEmtSapEEzmON7W2twj5H3swk8cYIr0KvSzLl9r7tRzVlq/RafLb5HHDbYKKKK4CgooooAKKKKACiiigAooooAKKKKACiiigAooooAKKKKACiiigAooooAKKKKACiiigDxf9pH/k3f4pf9irrf/pDNXqPh7/kAab/17Q/+gCvLv2kf+Td/il/2Kut/+kM1eo+Hv+QBpv8A17Q/+gCgDXooooAKKKKAP//R/fyiuU8ZReNrjRjbeAbiwstUmkVDc6jHLPDbxHO6QQRNGZnHAVDLGDnJfja3xV4p8I+CdO1Se2+IH7WuvaR4ltm3TRpr2h6THBIfm2iw+yhFTphZQ5x/EetAH6AUV4z8H4fiHDpayeJPGGnfEHw7e20F1o+uW8KW15cwTDepnW3zaTKyFWSeDylYH/VfxH2agArB8TeFfDHjXRbjw34x0iz13SLwATWd/bx3VvKAcjfFKrI2CMjI61vUUAeIeC/2af2evh1ri+JvAvw38P6Fq8ZJju7TTbeKePd18uQJuQH0Uivb6KKACvlP9tX/AJN71H/sOeFP/Uh0+vqyvlP9tX/k3vUf+w54U/8AUh0+gD6sooooAKKKKACiiigAooooAKKK+Vv2rPHMmmeErL4WaPczWur/ABBaWzlntt32iy0aIL/ad3EVBIm8uRLW15Gbu5txnkkRVqxhFzm7Jat+RnVqxhFzm7Jat+R5doviLUfjZ8VG+JfhyaDIjvNI8DvNGk6WelxyeVq/iXarMG+2SoLax3FQ8MauD5dxKB6V4cn1P4m6e3gn4RX0/h74b6SHs5/Etuy/btXuAStwumSEEBA+7zr8g75SwgBIMo4fwX4CvviGLz4f22zRfBtmY7XxMLF1R52t4hHb+GrSaDb5VnYQbY7t0JZ3LRKVLTEfbthYWGlWFtpel20dnZWcaQwQQoscUUUahUREUBVVVAAAAAAwK+bwFKpipvE1LpPRLZ27eV95Pdu0dopv6LK8PDLILH4mPNi6iThGSuqEHquZPR1Zq0mmrQTSfNNLkyPCXhLw34E8OWHhHwjp8Wl6RpkYit7eIHai5ySSSWZmJLO7EszEsxLEk9FWdq+saT4f0u61zXr2DTdNsI2muLm5lWGCGJBlnkkchVVRySSABXzbH8YviF8W51g/Z10i2/4R8NiXxb4giuI9NfDJkabZJ5Nxf5UtibzILfI+SWXlR9/lHD1fEwc6SUacdHKXuwj5X722iryf2Ys8PF42dSpKrWk5Tk223q23u292292/me/+LfGXhPwDoNz4o8baxaaFpFoB5t3ezJBChY4UF3IG5iQFHViQACSBXgsHxP8AjL8VI1b4OeEl8NaDOw2eI/FsckPmwiQo0tno0bJdyhlUtGbuSzBBVgHU4rU8F/s4+G9O1iPxz8Vb5/id46V4JU1jWreApYyQKgUaXZovkWCB08z90DKzktJLIcEfRVevPE5bgfdw8fb1P5pJqmv8MNHLXZ1LJrR0jlSnLfRfj/Xp958vx/syweKLKOP44eOvEHxGeSJEurSa6/snR5nG0tnTtMFvG8ZK8R3DTjBIYtkk/QPhjwp4X8E6LB4c8G6PZ6DpNsWMVnYW8drbxl2LuViiVVBZiWOBySSea36K8vM+I8bjIKlXqvkTuoq0YJ91CNoR+SRpCjGOqWv9dTyrQta8WXPxn8Y+H78yf8I5YaNoNxYAwqsf2u5m1JbzbKFDO2yG33KWIT5SAu87vVa4rTfG9jqfxA1/4exW8iXfh/T9M1CWY48t01OS7jjVcHO5DZsWyMfMuO9drXiGgUUUUAFFFFABRRRQByfgW+1bUvB+k3+vFjqE8CtPvQRtvPXKAKB9MCusrE8N65B4m0Gx1+1jaKK+jEqo+Nyg9jjituubBW9jC0ubRa99N/mcuCt7GFpc2i176b/MKzdZlubfR76eyz9ojglaPA3HeFJXA5zz2rSqpqF4mn2FzfyKWS2jeUgdSEUsQPyreWzO+h8cbK+u3cwPAt7qupeCPD2o68WOp3WnWkt1vQRt57wq0m5AFCncTkADHTArqqxfDetweJvDuleI7aNoodVtYLtEfG5VnjEgDY4yA2DitqppfCtbm+YX+sVOaPK7vTtrt8tjzP4eav4n1TU/G8PiIyGDTtekttO3xCICyFnayLsIVd6+a8nzncc5GeAB6ZXIeFfGNn4rvPEVnaQSQt4c1N9MlL4xJIkENwXTBPy7ZgOecg119ermvN7Z81Pkdo6L/Ctfnv8AM4IbbhRRRXnFhRRRQAUUUUAFFFFABRRRQAUUUUAFFFFABRRRQAUUUUAFFFFABRRRQAUUUUAFFFFAHi/7SP8Aybv8Uv8AsVdb/wDSGavUfD3/ACANN/69of8A0AV5d+0j/wAm7/FL/sVdb/8ASGavUfD3/IA03/r2h/8AQBQBr0UUUAFFFFAH/9L9/K/Im/8A2cr/AMPWqeJNV+DOnfEiK11XxlpurfZZtNludesvEF0t7aaoZrl4/LltZo1tpPMcSwfvGjzGBX67V+Q2kzXP7N3hnW/EXhvxno9tr2o6lr83ifwHrGt2lu95HcajdNb3un+dN/ol99laI+WcRXCbQ4SQB6AP0n+BtlremfBXwDp3iS+g1LVrXQNLiu7q2dJYJ50tYxJJHJGSjozAlWX5WHI4Ir1KvCP2WbWex/Zj+EVlcqFmt/B+gRuAQwDJp8AIBUkHkdQcV7vQAUUUUAFFFFABXyn+2r/yb3qP/Yc8Kf8AqQ6fX1ZXyn+2r/yb3qP/AGHPCn/qQ6fQB9WUUUUAFFFFABRRRQAUUUUAFflXp3inWfjR8Wb3x74Tjkm1XxNcNp/hq5EImgsNG07Bt79jLHGrRAyyaqwDMJZJ9NiO4p8v1J+2N8RH8HfCWbwvpt79h1bxw76RFOkoiktbNonk1C6R9ylHitUkWF84Fy8IP3qj/ZO+FI8H+Do/G+r2MNnq3iC2iS1t44Fh+waSjNJb24H3lMjSNPIDgqXWLGIVx87m7liK0MDDZ+9J9op6L/t5/gnoduW0KUqrr4hJ06VpOLV1Od/3cGv5W05z6OMHTdnUTPo7wb4R0XwH4X03wj4ejMdhpkQjQsQZJGJLPLIwA3SSuWeRsZZ2LHk1xPxP+Mvhr4Yvp2kSWl54i8Ua3Isem6DpMaz6ld5cK8oR3RIreIEtNcTOkUag5fcVVue+MXxe1fwrf2Pw0+Fulx+Jfib4iiMlhYyl1sdPtdxRtU1WZOYbKIggAfvbiQeTCCxZk2Pg/wDBvTPhXY32oX+ozeKPGfiBxca74hvVUXeo3AHACr8sFrF923tY/wB3CmFGWLO36bl+S4fCYaGMzBe6/wCHTWjmlpzN/Zpra+83eMLWlOHDi8bVxFadSUryk25Seur1fq3v+fn5x4a+CGvfErUbX4h/tO+TrGpQXjXuk+FYpfO0HQVCGOEMm1F1C9VGZpLmdWRZHYW6RqoZvqyiivMzjPcRjpxdV2jHSMVpGC7RXRd3q5P3pNybbinSUdgooorxzQKKKKAOUsNF8KW3jPWPEFgI/wDhI7+ysLe/ImZpDaWz3LWm6IsVRd81xtYKC/zAltg29XXmmjeCL7TPi14r+IUtxG9p4g0nRdPihGfMR9Mm1CSRm4xtcXihcHPytntXpdABRRRQAUUUUAFFFFAGToVjpOm6PaWGghRp8EYWDY5kXYOmGJJP1ya1q5nwZoc/hnwtpmgXMizS2MKxM6Z2sR3Gea6aufCX9lC8eXRadtNvkc+Ev7KF48rstO2m3yCq15FbXFnPBe4+zyRssmTtGwjDZPGOO9Waz9Ws31DSrywjYK9zDJECegLqVBP51vLY7KPxq7trv2ItCstK03RNP07QQo0y1t4orUI5kXyEQLHtcliw2gYJJz1ya1a5rwZok/hnwfoXhy5kWWbSrC1tHdM7WaCJYyVzzglcjNdLU0/hWljbHW9vPllzK71767/Pc5nw7pHhnSrrW5vDojE+o37XOo7JTKTemGKNt4LNsbykj+QbRjBxySemrz3wJ4OvPCmo+MLy7njmXxJrUmqRBM5jje1trcI+R97MJPHGCK9Cr0sy5fa+7Uc1Zav0Wny2+Rxw22CiiiuAoKKKKACiiigAooooAKKKKACiiigAooooAKKKKACiiigAooooAKKKKACiiigAooooA8X/AGkf+Td/il/2Kut/+kM1eo+Hv+QBpv8A17Q/+gCvLv2kf+Td/il/2Kut/wDpDNXqPh7/AJAGm/8AXtD/AOgCgDXooooAKKKKAP/T/fyvy98DeD/HPw6fX/DOs/suW/jOWfXdZv4Ncm1Dw59s1O3vb6W5jmuFubgy70WUR5LHKqpwmdi/qFX4feItO0vwv8Yb1Pir8MvF3iHxhrFn4zsNZu9PsL66/tsX2o2U2gfYL6DMcMMVvEQgVoxashDANywB+0PhLzf+EV0bz9GHhyT7Fb7tLDRMLBvLXNsGgJiPkn5MxkocfKduK6CvOfg/YeM9K+E3gvTPiNN9o8V2mi6fDq0m/wAwvfx26LcMXydxMgbLZ+Y8969GoAKKK+Uv2lrXXbfWvhz4wm0XV/E3gzwxqst9rOnaH5sl4Zkizp921rCyyXcFtOC7wLuYsUcI+wigD6r3pv8AL3DdjOM849cU6vw18DaR4W8c6RPL4U8A+MLr9oqXxBLOvjK403U7CJGbUDIl3NeXQhSKxWzKxvZugJUGJY2OJD+5VABXyn+2r/yb3qP/AGHPCn/qQ6fX1ZXyn+2r/wAm96j/ANhzwp/6kOn0AfVlFFFABRRRQAUUUUAFFFeSfHb4lr8IvhN4i8eRiOS+s4Fh0+KUhY59Su3W2somJIwslxJGrHPyqSTwKUpJK72FKSSuz4d1oSftQftdXGhr/pPgrwIsumzEEmOWO0nR9SVv4T9qv44bR4nXOyzeRG5r7W+M3xL1LwNpVh4f8E21vqnj7xXKbPQNPuDJ5LzDb5t3c+UDItnZowluHGPl2xqwkkTPjf7Mng7QvgH+z/ceO/F90YzcWR1fUb6YK8wsbaIvE0jIAzs0e6dgQW8yZxya7z4H+DPFWpalf/Hn4r2cFn418XWlvDbafGC40DRlAlh0xZnVXeVpGM124VFeYhAuyGM12cCZbSVGpnePV4tpqL0539in35Yx96pbbWN4ynFkOu3Rp0o7u8n6ytf5xiow00bjzLdnWfBz4Oab8KNN1C7u9Rm8S+MPEsqXniHxBeKq3eqXartUlV+WG3hU+XbW0f7uCP5Vyxd39jooq8yzKvjK8sTiZc05bv8ABJJaJJWSSSSSSSSSRUIKKsgooorhKCiiigAooooA8q0LWvFlz8Z/GPh+/Mn/AAjlho2g3FgDCqx/a7mbUlvNsoUM7bIbfcpYhPlIC7zu9VritN8b2Op/EDX/AIexW8iXfh/T9M1CWY48t01OS7jjVcHO5DZsWyMfMuO9drQAUUUUAFFFFABRRRQByfgW+1bUvB+k3+vFjqE8CtPvQRtvPXKAKB9MCusrE8N65B4m0Gx1+1jaKK+jEqo+Nyg9jjituubBW9jC0ubRa99N/mcuCt7GFpc2i176b/MKzdZlubfR76eyz9ojglaPA3HeFJXA5zz2rSqpqF4mn2FzfyKWS2jeUgdSEUsQPyreWzO+h8cbK+u3cwPAt7qupeCPD2o68WOp3WnWkt1vQRt57wq0m5AFCncTkADHTArqqxfDetweJvDuleI7aNoodVtYLtEfG5VnjEgDY4yA2DitqppfCtbm+YX+sVOaPK7vTtrt8tjzP4eav4n1TU/G8PiIyGDTtekttO3xCICyFnayLsIVd6+a8nzncc5GeAB6ZXIeFfGNn4rvPEVnaQSQt4c1N9MlL4xJIkENwXTBPy7ZgOecg119ermvN7Z81Pkdo6L/AArX57/M4IbbhRRRXnFhRRRQAUUUUAFFFFABRRRQAUUUUAFFFFABRRRQAUUUUAFFFFABRRRQAUUUUAFFFFAHi/7SP/Ju/wAUv+xV1v8A9IZq9R8Pf8gDTf8Ar2h/9AFeXftI/wDJu/xS/wCxV1v/ANIZq9R8Pf8AIA03/r2h/wDQBQBr0UUUAFFFFAH/1P38r8dNC+LPwP8AEWpeJ5fjj+0l4l8M+MrLXtXtLrTNO1yTTtOtYbe9ljtEtI7eIo0f2YREtvZ95YPhwyj9i6/JOf4q/tO+OvENtcaN8ZtK8EW/iW48ZWtpYtotjPDpN94au1jtrG8nuGaQvPbCWeVztKbcqjIQaAP0/wDAM+jXXgTw5c+HNWm17SZdNs3s9RuJjcTXtu0KmK4klYAyPKmHZyAWJJPWutry74H+KLrxv8F/AXjK9nuLq513QdMvpZrtI47iSS5tY5GeVYlSMOxYlhGqpk/KAuBXqNABXlXxU+L/AIa+E1lpratZ6jrWq65O1tpuk6Rate6hfSxoZJBFECoCxoCzySMkaD7zDIz6rXjHxb+FesePbjQPE3gvxK3hHxd4WlnfT9QNpHfwGK7QR3Fvc20jJ5kUqqpISSN1ZFYOMEEA8S8T/H/TPFekL4X+JvgT4g/C3SNWurSEa7JFDbR28n2iNoFlu9Mu7qS2WaQLE7SKqEOUdgrGvtSvjrV/gl+0P8TLNvCXxl+JejzeD7iSP7dZaBoElhc6hBG6yGCS5ub268qOTbtk8uPcVJCuuc19i0AcT438B6V4+srew1W/1XT0tpDIraTqt7pUjEjGHkspYWdefusSM84zXxN+1h8EfDPhb4LXOu2OueJ7ue21zwuFjv8AxNq99bN5mvWCHfb3N1JE+AxK7lO1sMMMAR+h9fKf7av/ACb3qP8A2HPCn/qQ6fQB9WUUUUAFFFFABRRRQAV8G/tHH/hbfx2+HvwAtm32Wm58QasFYKV80S21tztfOLdL04ONspt2z0r7xJAGTwBX5b/DL4j6jPD8Sf2k/D1p/a3ib4j6uuh+C7bmWO4muIlSw82NGXy4Us4La6uyXBjRLhs7hiuWvgKuNqUsuo/FWkoeVtXJt9Fyp3ey3Zw5i17Pke0nb5btfOKdra3+9fTvi13+OXxVX4S6b8vgX4fXFnfeKHNs3l3+qIY7vTtJilfEbRwgJdXgQNwbeIkB5Vr6srzb4SfDTSvhH4A0vwPplxLfyWivLeX9wzyXOoX9wxlu7yd5Gd2luJmaRsscZ2j5QAPSa+s4hzGjUnHC4P8AgUtI6Wcn9qbXebV7O7jFRhdqKZ00ov4pbv8AqwUUUV86ahRRRQAUUUUAFFFFAHKWGi+FLbxnrHiCwEf/AAkd/ZWFvfkTM0htLZ7lrTdEWKou+a42sFBf5gS2wberrzTRvBF9pnxa8V/EKW4je08QaTounxQjPmI+mTahJIzcY2uLxQuDn5Wz2r0ugAooooAKKKKACiiigDJ0Kx0nTdHtLDQQo0+CMLBscyLsHTDEkn65Na1cz4M0Ofwz4W0zQLmRZpbGFYmdM7WI7jPNdNXPhL+yhePLotO2m3yOfCX9lC8eV2WnbTb5BVa8itrizngvcfZ5I2WTJ2jYRhsnjHHerNZ+rWb6hpV5YRsFe5hkiBPQF1Kgn863lsdlH41d2137EWhWWlabomn6doIUaZa28UVqEcyL5CIFj2uSxYbQMEk565Natc14M0Sfwz4P0Lw5cyLLNpVha2jumdrNBEsZK55wSuRmulqafwrSxtjre3nyy5ld699d/nucz4d0jwzpV1rc3h0RifUb9rnUdkplJvTDFG28Fm2N5SR/INoxg45JPTV574E8HXnhTUfGF5dzxzL4k1qTVIgmcxxva21uEfI+9mEnjjBFehV6WZcvtfdqOastX6LT5bfI44bbBRRRXAUFFFFABRRRQAUUUUAFFFFABRRRQAUUUUAFFFFABRRRQAUUUUAFFFFABRRRQAUUUUAeL/tI/wDJu/xS/wCxV1v/ANIZq9R8Pf8AIA03/r2h/wDQBXl37SP/ACbv8Uv+xV1v/wBIZq9R8Pf8gDTf+vaH/wBAFAGvRRRQAUUUUAf/1f38r8rtT0DW/wBoBfFUHiPXvhn4Ts08SXzXPhvWvDKajfxXOnzva213qDy6hb77me2jRw4iCtC6hS0Zyf1Rr8mPCXwlv9GuvE0Hir9kjTfidcXGv6zdR+Jb298NXV3qMVzfTSxtP9sneSNo1YRbd3RAdsZJRQD9Q/BtrPY+D9Dsrq7tL+a3sLWN7iwhFtZzMkSgyW8IeQRRORmNA7BVIG44zXSVzHgm3Sz8G6DaR6CnhVILC1QaPH5OzTQsSgWi/ZyYdsH+rHlEphfk+XFdPQAUUUUAFFFFABXyn+2r/wAm96j/ANhzwp/6kOn19WV8p/tq/wDJveo/9hzwp/6kOn0AfVlFFFABRRRQAUUUUAfM/wC1x40m8JfBPV9M055k1Xxcf7Cs2twTNH9sjdrueMjADWtlHcXIJIGYsZyRXlP7PvgdLr4hadavapFpPwg0dbKNDAqBfE3iFEvL8KUfbmxsWt7dCEGFuZU3cFR5z+1/8RtFHxc0nRtVWO/0vwDpb6pdWJkZHvb2/JaO2hI4FwYLU2qggk/2igAO4V9s/BDwFqnw8+HlnpfiaaK68TalNc6trlxCB5cuq6lK1zd+WQqkxRyOYocjIiRAelepkl6McTmHVR9jD/FNKVZ/9u0+SL8q2mx5k4OeKV1pFfi3t+Cat5/L1uiiivLPTCiiigAooooAKKKKACiiigDyrQta8WXPxn8Y+H78yf8ACOWGjaDcWAMKrH9ruZtSW82yhQztsht9yliE+UgLvO71WuK03xvY6n8QNf8Ah7FbyJd+H9P0zUJZjjy3TU5LuONVwc7kNmxbIx8y4712tABRRRQAUUUUAFFFFAHJ+Bb7VtS8H6Tf68WOoTwK0+9BG289coAoH0wK6ysTw3rkHibQbHX7WNoor6MSqj43KD2OOK265sFb2MLS5tFr303+Zy4K3sYWlzaLXvpv8wrN1mW5t9Hvp7LP2iOCVo8Dcd4UlcDnPPatKqmoXiafYXN/IpZLaN5SB1IRSxA/Kt5bM76Hxxsr67dzA8C3uq6l4I8PajrxY6ndadaS3W9BG3nvCrSbkAUKdxOQAMdMCuqrF8N63B4m8O6V4jto2ih1W1gu0R8blWeMSANjjIDYOK2qml8K1ub5hf6xU5o8ru9O2u3y2PM/h5q/ifVNT8bw+IjIYNO16S207fEIgLIWdrIuwhV3r5ryfOdxzkZ4AHplch4V8Y2fiu88RWdpBJC3hzU30yUvjEkiQQ3BdME/LtmA55yDXX16ua83tnzU+R2jov8ACtfnv8zghtuFFFFecWFFFFABRRRQAUUVyXjTx74I+HOjjxD8QPEFh4b0sypALrUbmO1hMsmdkYeVlUs2Dhc5ODQB1tFfP/8Aw1d+zF/0Vjwt/wCDi0/+OUf8NXfsxf8ARWPC3/g4tP8A45QB9AUV8/8A/DV37MX/AEVjwt/4OLT/AOOUf8NXfsxf9FY8Lf8Ag4tP/jlAH0BRXz//AMNXfsxf9FY8Lf8Ag4tP/jlH/DV37MX/AEVjwt/4OLT/AOOUAfQFFfP/APw1d+zF/wBFY8Lf+Di0/wDjlH/DV37MX/RWPC3/AIOLT/45QB9AUV8//wDDV37MX/RWPC3/AIOLT/45R/w1d+zF/wBFY8Lf+Di0/wDjlAH0BRXz/wD8NXfsxf8ARWPC3/g4tP8A45R/w1d+zF/0Vjwt/wCDi0/+OUAfQFFfP/8Aw1d+zF/0Vjwt/wCDi0/+OUf8NXfsxf8ARWPC3/g4tP8A45QB9AUV8/8A/DV37MX/AEVjwt/4OLT/AOOV1ngz45/Bf4i6w3h7wD460TxHqiwtcG10/ULe5nEKFVaTy43ZtqllBOMAkZ6igD1SiiigDxf9pH/k3f4pf9irrf8A6QzV6j4e/wCQBpv/AF7Q/wDoAry79pH/AJN3+KX/AGKut/8ApDNXqPh7/kAab/17Q/8AoAoA16KKKACiiigD/9b9/K/JHS/E938IPFvjT4a+CP2kdM0jTdJvNZ124sG8D3GoWukJLerLexf2gL3bI0M12DMu9mjLEssaAKv63V+OHi2P4hfB74y6V8OvDHjn4a7tNTxTa6T/AG9rgstTgi8X3ttfH7dp/luZpYGjKxbWH2hWUtghsgH63eEpLubwpos1/q0Gv3T2Vs0uo2sYhgvZDGpa4ijV5AiSnLqodgAQAzdT0NcH8LfA8Xwx+GfhP4cQXj6hH4W0mx0tbmXh5hZQJCJGGTgtszjOBnArvKACiiigAooooAK+U/21f+Te9R/7DnhT/wBSHT6+rK+U/wBtX/k3vUf+w54U/wDUh0+gD6sooooAKKKKACiivDf2k9f1DQPgn4nXRJza6xrkUWh6dMG2mK+1uZNOtpc+kctwsh9ApNAJH59fBa0u/wBoP9p6TxPctO+gWly/jS+R1IgmS4ZYPDkWVZeJLS2s7vDbgJbMgqC26v13r4n/AGFPCWlWHwo1D4kafp7acnj/AFO4v7KGVNstvo1qfsml2+SATEtvEJYx0HnEjg19sV7ed0Xh5RwH/PpWl3527zv3cZPkT6whFdDKnSipTlHq9+6Wi28kurXmwooorxDUKKKKACiiigAooooAKKKKAOUsNF8KW3jPWPEFgI/+Ejv7Kwt78iZmkNpbPctaboixVF3zXG1goL/MCW2Db1deaaN4IvtM+LXiv4hS3Eb2niDSdF0+KEZ8xH0ybUJJGbjG1xeKFwc/K2e1el0AFFFFABRRRQAUUUUAZOhWOk6bo9pYaCFGnwRhYNjmRdg6YYkk/XJrWrmfBmhz+GfC2maBcyLNLYwrEzpnaxHcZ5rpq58Jf2ULx5dFp202+Rz4S/soXjyuy07abfIKrXkVtcWc8F7j7PJGyyZO0bCMNk8Y471ZrP1azfUNKvLCNgr3MMkQJ6AupUE/nW8tjso/Gru2u/Yi0Ky0rTdE0/TtBCjTLW3iitQjmRfIRAse1yWLDaBgknPXJrVrmvBmiT+GfB+heHLmRZZtKsLW0d0ztZoIljJXPOCVyM10tTT+FaWNsdb28+WXMrvXvrv89zmfDukeGdKutbm8OiMT6jftc6jslMpN6YYo23gs2xvKSP5BtGMHHJJ6avPfAng688Kaj4wvLueOZfEmtSapEEzmON7W2twj5H3swk8cYIr0KvSzLl9r7tRzVlq/RafLb5HHDbYKKKK4CgooooAKKKKACvn/AOOP/Ix/CD/sc4f/AE1alX0BXz/8cf8AkY/hB/2OcP8A6atSoA+gKKKKACiiigAooooAKKr3cz21rNcRwvcvEjOIo9u+QqMhV3FV3HoMkDPUgc15t8Nvi/4O+KHwq0z4xaLJLY6BqNpJdt9uVYprVYC6zpcKrOqPC6OsgDMAynk9aAPUaK4L4XfEHTfiv8PPD/xJ0awvNN07xJaR31rBqCJFci3mG6J3SN5FHmJh1AY/Kwzg5A5T4tfG7Q/hReaDoB0XVfFXiXxS1wNM0fRYI5rudLRVa4lLTyQwxxRB03vJIoyygZPFAHtFFeMfCP43+Hfi5Pr+jW2k6p4Z8R+FZYItV0bWYEgvrT7Uhkt5D5Uk0LxzKGMbxyMDtPQjFewXVzBZW015dOI4YEaR2PRVUZJ/ACgCeivn34N/H+L40WulaxpHgbxHouha9aTX+napqUFolpcWsfk+U+YLqaSM3AmLQpIisyxuWC/Lu+gqACvn/wAb/wDJxXwt/wCwX4n/APcfX0BXz/43/wCTivhb/wBgvxP/AO4+gD6AooooA8X/AGkf+Td/il/2Kut/+kM1eo+Hv+QBpv8A17Q/+gCvLv2kf+Td/il/2Kut/wDpDNXqPh7/AJAGm/8AXtD/AOgCgDXooooAKKKKAP/X/fSe7tbVoUuZkha4fy4g7BS7kFtq56thScDnAJ7V+XumeFfjR4S8H/EP4fyfsww+Mn1zUtcni1i51jQ0/tldRu554pr9ZLgzIVWULwzHao2iLhV+5vjfrXw80zwzpOk/EzRP7f0nxPrel6JFb+THMEvNRuFgt5m8xk2CORg3mId6Y3ICwFeA2nwJ8Ka/4x8QfDzwn8ZviNpMvhZbKS+0y31x3igi1BXe2RLq8t57gqVjYfJcZUAAnOKAPQf2XtZ+Jdl4H0b4YfFHwfeeGdT8I6Jplot1f6np19NqZgi8iSfy7GeZ4xujBJk6lsBmIY19Q15n8N/hD4C+FNpdReELBlvdRZXv9Ru5pb3Ur+Rej3V5cM88xGTje5C5woA4r0ygAr53/aN+N/iX4D+GbHxdpHgK98a6a8zR6hLZ3MVuumx/Ltnn8wEiHk75ANsYG5yq819EUhAIweQaAPz60v8Aap/aE1v4u+H/AAfp/wAGUl0jXPD9zrEYh8QaZcSSxR3VrCLyK6imMBgVZ8GMAu5ZWQ7VbP6DV8uH4JfDf4HeL9U+O/gHw3q95qUlk2m/2DozpJa7dSvbeS5ntbKV44oXLxpLN5bopVXfY0hJP1HQAV8p/tq/8m96j/2HPCn/AKkOn17t438Q+K/Dtlb3HhPwrP4rnlkKyQwXdtaGJMZ3lrl0UjPGAc18TftYePPifq/wWudP174ZXmhWMuueF/MvJdT0+dItuvWDLmOGZpDuYBRgcE5PANAH6H0UUUAFFFFABX5xf8FAfFOp3UXgn4S+GXRta8QT3E0CFmDG4uAukWuNnIeNtRe9jzjmzJyNpNfo7X5cXUh+Ln/BQuG08w3Ol+CCskkSgbVOj2hNncbuv/H7qd/AwHBaEZzs49nIXGGI+sSV1TTnrs3FXinvpKfLF6dTizCtKFJuD952S9W7L7r3P0l8IeF9K8EeEtE8F6Ehj03QLG20+1ViWKwWsSxRgk5JIVRya6KiivJq1ZTk5zbberb1bfdvudkYpKyCiiioGFFFFABRRRQAUUUUAFFFFAHlWha14sufjP4x8P35k/4Ryw0bQbiwBhVY/tdzNqS3m2UKGdtkNvuUsQnykBd53eq1xWm+N7HU/iBr/wAPYreRLvw/p+mahLMceW6anJdxxquDnchs2LZGPmXHeu1oAKKKKACiiigAooooA5PwLfatqXg/Sb/Xix1CeBWn3oI23nrlAFA+mBXWVieG9cg8TaDY6/axtFFfRiVUfG5QexxxW3XNgrexhaXNote+m/zOXBW9jC0ubRa99N/mFZusy3Nvo99PZZ+0RwStHgbjvCkrgc557VpVU1C8TT7C5v5FLJbRvKQOpCKWIH5VvLZnfQ+ONlfXbuYHgW91XUvBHh7UdeLHU7rTrSW63oI2894VaTcgChTuJyABjpgV1VYvhvW4PE3h3SvEdtG0UOq2sF2iPjcqzxiQBscZAbBxW1U0vhWtzfML/WKnNHld3p212+Wx5n8PNX8T6pqfjeHxEZDBp2vSW2nb4hEBZCztZF2EKu9fNeT5zuOcjPAA9MrkPCvjGz8V3niKztIJIW8Oam+mSl8YkkSCG4Lpgn5dswHPOQa6+vVzXm9s+anyO0dF/hWvz3+ZwQ23CiiivOLCiiigAooooAK+f/jj/wAjH8IP+xzh/wDTVqVfQFfP/wAcf+Rj+EH/AGOcP/pq1KgD6Arzrxx4M8V+KZ7SXw5491bwalurLJHptvpk6zliCGc6hZXTArjA2FRzyDxXotFAHgH/AAqH4nf9Fx8U/wDgB4b/APlPR/wqH4nf9Fx8U/8AgB4b/wDlPXv9FAHgH/Cofid/0XHxT/4AeG//AJT17RoOnX2k6NaabqeqT63dW8YSS9ukhjnnYfxuttHDCCfRI1HtWvRQAV+UXj9dS8Ia38Rv2L9Fke1b4weIrK80NozhodD8S+bN4i8sDgLbfY75sDG03EfqK/V2sC68KeF77xDY+Lr3R7O413S4pYLTUJLeN7u3inx5scUxUyIr4G5VYBsc5oAdYT+G9GmsvBmnT21rPbWga2sEdFlW0g2xBkizu8tCVXcBgEgZyRXyb+0rZ/C7xJ8S/h94T8V+JtX+HHjRrfU7vwz4p0+eC1iSRfIS709nnLxytOjRyGCSIh1jJVwwwfrZ/Dnh6TxDF4tfS7VtchtXso78wIbtLWR1keBZseYImdFYoG2llBIyBVDxf4H8F/EHRm8O+PdAsPEmlOwc2mpWsV3AXUEBvLmVl3DJwcZGaAPy1+IHxW+LHh/wL8a/hprHje18Zy+GLTwzLc+NdEtotPvrXTdX1L7Nf214LUtEl1a2ayzLJFt2xt5hCnFdv4j+Fvwn8FfGnSvhv8IbS1Xwn4w8D+ILnxPottO89lLBaG2bTb+VN7jzpJZJEWY/NKu7LNtNfoR4W+HHw+8DeHZPCHgvwzpmg6HNv8yxsbOG2tZPMXa5eKNVRiyjDEgkjrVDwZ8JPhX8OLW/sfh94O0fw1b6oc3cem2FvaJcdceaIUUOAGIAbIAJA4oA/K74IDwt8KfD3wa8QWUNzpOmL8ENf17UjpQ/0qScJo8s9xErZU3BCkoSCN2OMZrP+F+lweCPj/8As563ofhzSvBR8cLqSy+R4im1nXdd09tHnnFxrGIIYHJmEUm9WlxLwrADFfrvY+AvAumf2d/ZvhzTbT+yLF9LsvJs4Y/sunybN1pDtUeXA3lpmJcIdi5HyjHL+HfgX8E/CFyl74V+H/h/R7iO7F+klnpdrA63aq6LOrJGCJFSWRQ4OQrsAcMcgHqlfP8A43/5OK+Fv/YL8T/+4+voCvn/AMb/APJxXwt/7Bfif/3H0AfQFFFFAHi/7SP/ACbv8Uv+xV1v/wBIZq9R8Pf8gDTf+vaH/wBAFeXftI/8m7/FL/sVdb/9IZq9R8Pf8gDTf+vaH/0AUAa9FFFABRRRQB//0P1z/ab8BeKfHngDTX8G6npekap4W1zSvEUdxrRkXTwNInFyROYsOEO35iCMDPI61+cvgD9oLx2/xp8Ua14Y+MXwevvEfj0aZaPbu+rras+mJLFCttMzKju/mkECRsnaFAzg/a/7dV/otp8GNKtvFrMPCt94r8Nw68oSSRX0gajFJdpIkQZ2jaNCHABJXIwc4rzf4qftW/sSePvhPr/w51DX7S/029024tYLJtGv/LRvKZYfKU2gWNkbBRlwUIBBBANAH354dHiAeH9MHiw2ra59lh+3myDi0N3sHneQJSXEW/OzeS23Gea2K8X/AGb9U1bW/wBnf4Xazr8kkuqX/hXRLi7eXPmNPLYwvIXzzuLEk55zXtFABXyH+1d4mvdAj8HW2veKtT8CfDzULy6TxFrukBo7m22Q5s4nuljkNnBNLkSXACkFUQOm/NfXlBGeDQB+T2r+M/gv4USyvf2Z/jx4g8cfECS6thp+gp4luPFMGptJMiSw3VrO1yIYmjLb58xGEfvNw24P6w1Qs9K0vTnkk0+zhtWmOXMUaoWPqxUDP41foAK+U/21f+Te9R/7DnhT/wBSHT6+rK+U/wBtX/k3vUf+w54U/wDUh0+gD6sooooAKKKKAM/VtUsND0q81rVJRBZafDJcTyN0SKJS7sfYKCa/Mb/gnLYan4y1L4i/HTxFay29/rt/LaxpKR+4MtzLeX0AA/hW9lkdc8gOBxjA+lv25PG0fgX9lvx3furSHVLRdKMaHEjRajItvclP9pLd5ZM9gpPatD9jTwNJ4D/Z58MWN2JPt2oxvf3TysXeWWc8Ssx5JdFViT3Nek5ezwTXWrJL1hD3pr1U3RZ5mLtOvSp9ryfy0X4tP5eSPqOiiivNPTCiiigAooooAKKKKACiiigAooooA5Sw0XwpbeM9Y8QWAj/4SO/srC3vyJmaQ2ls9y1puiLFUXfNcbWCgv8AMCW2Db1deaaN4IvtM+LXiv4hS3Eb2niDSdF0+KEZ8xH0ybUJJGbjG1xeKFwc/K2e1el0AFFFFABRRRQAUUUUAZOhWOk6bo9pYaCFGnwRhYNjmRdg6YYkk/XJrWrmfBmhz+GfC2maBcyLNLYwrEzpnaxHcZ5rpq58Jf2ULx5dFp202+Rz4S/soXjyuy07abfIKrXkVtcWc8F7j7PJGyyZO0bCMNk8Y471ZrP1azfUNKvLCNgr3MMkQJ6AupUE/nW8tjso/Gru2u/Yi0Ky0rTdE0/TtBCjTLW3iitQjmRfIRAse1yWLDaBgknPXJrVrmvBmiT+GfB+heHLmRZZtKsLW0d0ztZoIljJXPOCVyM10tTT+FaWNsdb28+WXMrvXvrv89zmfDukeGdKutbm8OiMT6jftc6jslMpN6YYo23gs2xvKSP5BtGMHHJJ6avPfAng688Kaj4wvLueOZfEmtSapEEzmON7W2twj5H3swk8cYIr0KvSzLl9r7tRzVlq/RafLb5HHDbYKKKK4CgooooAKKKKACvn/wCOP/Ix/CD/ALHOH/01alX0BXz/APHH/kY/hB/2OcP/AKatSoA+gK47xR4su/DctvFbeHdU1wTqxLafHC6x4PR/NmjOT2xmuxoqJxbVk7HThKsITUqkOZdm2vyszyX/AIWjqf8A0IHiT/vxZ/8AyVR/wtHU/wDoQPEn/fiz/wDkqvWqKx9jP+d/cv8AI9f+1MH/ANAkf/Ap/wDyR5L/AMLR1P8A6EDxJ/34s/8A5Kr0rSr+TU9Ot9QltJrB50DGC5CrNHn+FwjMoP0Y1oUVdOnJPWV/uOLHYyhUilSoqD7pyf5thX4v/GL48/D+y/aD8R/tEz+ONJtNQ+DviPSvC9nor6lBHf3ejqskHiJ47JpN8hMt9uQhSSbEYr9lr6O8lsriLT5ltrp43WGV081I5CCFZk3LuAOCV3DPTI6188fDv9mH4eeDvgrafB3xDaW3ibzLC5tdT1Ke0jS41Ce/Mj3lw2fMZGmkldgN7FcgbjjNbHmGd4z+KfxS1/4rXHwm+BkGhtcaHotprmqajrX2ia2K6jNNFZWsEdq6NvlFvK7yliqLsISQkgfO3xO/aD8Y/DHXfFfxC1P4fWGneOtE+GuhapdwSztczia41m5t5NPM0EvkvBG294nUBizZY4+QemeGP2W/in8O7Pw9qfw9+KFvB4r0/wAOWvhbU7/UdDN5bajY6dLI1hP9mW9iaK7tklZPMM0iSZO9OmIfFP7F7+JdG1TSZvHl7cTar4O0rwpLeahA1/dvLp2pS6i99LK9wpdp2lK+UNoT+FtuEABxfxK/ao+Knwk1vwv8LfiTrXgLwl4x1+3vNYudU1Ca7TRLLTYZI4YLdI3lhmubySRnHEkabY2fHO0bGgfte+IvHPwQh8feFp/Cem3tj4juvDus67qeqqnhmz+xKzm+gdpIZrmO5TyjBCrK4MvztiMlvePin8FvE3ib4heH/i/8MPFUXhHxjodjc6VJJeWB1Owv9NupI5mt7i3We2cFJY1eN0lUqdwIYHjhPE37MXi7XtK8EapcePhrXjXwVrGoayl/r2m/2hpt1LqMckUkJ05bmHyYoUcC2EcwMO3gsWYkA+Xtb/aA1f44fDZ9O1+50bVL3wZ8U/A1iNU8PGb+y9RguNRsLqKeBZ2kkQgSFGG9xlcqxBqx4t/4KLpoeqeLfFFrrXg2Hwz4P1ifTD4du72QeKdTt7Kf7Pc3dviQQxEkO8EDxOZVXl0LCvfbX9kHxDPP4l1PxR8Qv7Y1PxT4r8M+LLmf+ylgVJ/D0kDG2ijW4IWGVLdI4slniUZZpmyTr2n7M3xF8N3mveG/AHxQl8OfD/xHrMutTafDp27VrSS7uBc3lvY6mLlBBDcSFz81u7xhiEbnIAPsSGaK5hjuIGDxyqGVh0KsMgj6ivBPG/8AycV8Lf8AsF+J/wD3H19AAYGK+f8Axv8A8nFfC3/sF+J//cfQB9AUUUUAeL/tI/8AJu/xS/7FXW//AEhmr1Hw9/yANN/69of/AEAV5d+0j/ybv8Uv+xV1v/0hmr1Hw9/yANN/69of/QBQBr0UUUAFFFFAH//R/Yn9oP4meJPhj4IsrrwVY21/4l8R6xpugaWt8zrZRXeqXCwJNcmP5/KiBLsq/M5AQEFgar/FW1+Omm/CG2vvh14h0w+OPD0MN5ePeWBNjrBtYG+0W/liUNarcSfMrq7GPAXJBJp37Rlr8PtY+H9r4S+I817a2fibWNJ0yxutOJS7tNWnu4/7PuYZBzG8NyqOH5Ax8wZcg/NN94G+L/jCfxj8LfG/7Qk+qaJ4Us7dvEFrpfhqHTNXnsryF5ViOo+a8SmaKNgz28SsASCUJFAH2l8K/Hdt8Ufhl4S+JVnbPZQeKtJsdUSCQ5eJb2BJghOBkruxkcHGRxXe1578JNY8KeIfhT4M1/wJayWPhrU9F0660u3lXbJDYzW0b28bjc+GWIqCNzYI6nrXoVABRRRQAUUUUAFfKf7av/Jveo/9hzwp/wCpDp9fVlfKf7av/Jveo/8AYc8Kf+pDp9AH1ZRRRQAUUUUAfmB/wUf1S78RXXwi+C+keab/AMR682oKISRuFkgg8lyCMCaO6lx6lMetfpZouk2egaNYaFp6lbXTreK2hBOSI4UCKM/QCvzJ8TxH4sf8FKbHRBvl0/4a6Xp8lygHEN2sU17BKDngOLvy347LX6k16WZe6qNBfZjzNdVKbb+6VNUWebh3z4ipPorR/V/mvu8gooorzT0gooooAKKKKACiiigAooooAKKKKAPKtC1rxZc/Gfxj4fvzJ/wjlho2g3FgDCqx/a7mbUlvNsoUM7bIbfcpYhPlIC7zu9VritN8b2Op/EDX/h7FbyJd+H9P0zUJZjjy3TU5LuONVwc7kNmxbIx8y4712tABRRRQAUUUUAFFFFAHJ+Bb7VtS8H6Tf68WOoTwK0+9BG289coAoH0wK6ysTw3rkHibQbHX7WNoor6MSqj43KD2OOK265sFb2MLS5tFr303+Zy4K3sYWlzaLXvpv8wrN1mW5t9Hvp7LP2iOCVo8Dcd4UlcDnPPatKqmoXiafYXN/IpZLaN5SB1IRSxA/Kt5bM76Hxxsr67dzA8C3uq6l4I8PajrxY6ndadaS3W9BG3nvCrSbkAUKdxOQAMdMCuqrF8N63B4m8O6V4jto2ih1W1gu0R8blWeMSANjjIDYOK2qml8K1ub5hf6xU5o8ru9O2u3y2PM/h5q/ifVNT8bw+IjIYNO16S207fEIgLIWdrIuwhV3r5ryfOdxzkZ4AHplch4V8Y2fiu88RWdpBJC3hzU30yUvjEkiQQ3BdME/LtmA55yDXX16ua83tnzU+R2jov8K1+e/wAzghtuFFFFecWFFFFABRRRQAV8/wDxx/5GP4Qf9jnD/wCmrUq+gK+f/jj/AMjH8IP+xzh/9NWpUAfQFFFc5rvhLw94lkil1q0+0tACEPmOmA3X7jD9ayrOajemk35u342f5GVZzUb00m/N2/Gz/I6OivPv+FWeA/8AoF/+R5v/AIuj/hVngP8A6Bf/AJHm/wDi64/a4v8A59x/8Cf/AMgcXtcZ/wA+4/8Agb/+QPQaK8+/4VZ4D/6Bf/keb/4uu10+wtNLsodPsY/Kt4F2ouS2AO2SST+JrehOu3+9ikvJt/8AtqN8POu3+9ikvKTf5xRcr86fBvxi/bB8d/C3WvjRol34Cg0XTLrXlj0680/U4Z2g0S8ubYiS8F+8aNItuW3+SVXPK4FfotX5mfs5fsZfDPxV8L5NT+MnhnWhq9/rniGS506+1TV7O1khbV7swM2nC4itzHJDscZi2yBt53bsnqOs+jNN/a/+D0Pw68DeOfGeoSaHd+N9Dttdh0uK1utSvIbaaNHd3isoZZBDGzbfOZFQ4znrjf8AEn7WP7PHhPSPD+u6340tksfFVk2o6VJDFcXP2y1V442eJYIpGYo0q7lxuUbmYBUcr4B8ZJPGPhv41xaNpkGv+DvBkPhuxtdOvfA/hmHU9Q1KeOecNpkt61ndLYw26hGhQrFH87uZVwQPLv2QPhp450HxJ8EJ/GPhLU9Ifw14P8Z2l0b60kQWV7Pr1uYopJSojDywb2jIOJI8umU5oA998K/tdab8QdM8U3OhXNn4fl8NeNrHw2H1Wy1Fobi0ubuG2QriKIrdXJaRY15WFyhmGzlvS7v9rr9nSw8UN4Ou/GcEeqQ6k+kTr9nujDbX8dw1qYLm4EXk27tMhVPNdA/VCykE/HureHPGkul/EDwInhPWzqMfxm0PxHHINNuWtbjSbnVrGYXUFwqGKVIkidptrHygpMm0c1oeJPhr4wk/ZM/aA8P2nhfUH1nX/HfiLUbS0SymNzeRya2kkFxDEE3yq0SK6OoIKKGBwM0AfaQ+MOg6BrHxNuPHHiXSLPQfAc1iJSsdxDPYR3NlDOVvZJSY5ZJXk3QiAfcZEIMmcppf7SXwR1fwjr/jqHxTDa6P4W8v+1XvYZ7GazM2PKE1vcxxzqZcgRDZ+8JATcSK+Nfih8PPiDc+Pfi54w07wvqGrafpfj3wH4jFpFbMX1fTtHsLL7WLIOAty8LKWCITmSLy/v4U7Xxa1fWfjIP+Fh+BPhXqUmk+B/EPhXVbq5u9Mm07W/ENtplzNLc21vY3lvDcSx2IkWaHzGHmS70jXPLAH2d8NfjV8M/i7/aUfgHWDe3OjtGt7az21xY3lv5wLRNLa3ccM6pIASjlNr4O0nBrkvG//JxXwt/7Bfif/wBx9eZ/Dhrr4mftSal8b9C0DVtG8M2Pg+Lw6brWNPudJl1G8e/N2PLtbyOKcx2qBl8xo1UtKwXcBmvTPG//ACcV8Lf+wX4n/wDcfQB9AUUUUAeL/tI/8m7/ABS/7FXW/wD0hmr1Hw9/yANN/wCvaH/0AV5d+0j/AMm7/FL/ALFXW/8A0hmr1Hw9/wAgDTf+vaH/ANAFAGvRRRQAUUUUAf/S/Wb9qbwj4+8WeCPDk3w20RPEWs+HPFOha4LB7qKyE8WmXa3EiCeb5EJC4BIPXoa+YrKX9r208c/FLxgfgREyfEWx06zSH/hKtPBtDYW01uWZtnz7/N3YAXGMc5zX6Z0UAeSfADwnrfgL4EfDfwL4mhW31jw54b0fTb2NXWRUubOzihlUOpKsA6kAgkHqK9boooAKKK5zxX4x8I+BNGk8ReONcsfD2kwsqveajcxWlurOcKGlmZUBJ6AnmgDo6K5ifxt4NtfDC+NrnXbCPw66RyrqTXMQs2jlYLGwn3eWVdmAU7sEkAda6egAr5T/AG1f+Te9R/7DnhT/ANSHT6+rK+U/21f+Te9R/wCw54U/9SHT6APqyiiigAoorz34t+MW+Hvwr8Y+PEAZ/Duj3+oIp/ie1t3lVfqWUAfWnGLbsgPhL9iCE+OvjP8AHb44TyfaV1TX7nT7C5QDZNp8UxWEBh94pHDGOema/S+viH/gnf4IXwV+yn4TADo2uedqbJIMNH57bVXkAn5UBBPJzn3r7er0s7/32st0pOKfeMPcg/8AwCMTzsrhalzveTcvvel/RWXlawUUUV5h6IUUUUAFFFFABRRRQAUUUUAFFFFAHKWGi+FLbxnrHiCwEf8Awkd/ZWFvfkTM0htLZ7lrTdEWKou+a42sFBf5gS2wberrzTRvBF9pnxa8V/EKW4je08QaTounxQjPmI+mTahJIzcY2uLxQuDn5Wz2r0ugAooooAKKKKACiiigDJ0Kx0nTdHtLDQQo0+CMLBscyLsHTDEkn65Na1cz4M0Ofwz4W0zQLmRZpbGFYmdM7WI7jPNdNXPhL+yhePLotO2m3yOfCX9lC8eV2WnbTb5BVa8itrizngvcfZ5I2WTJ2jYRhsnjHHerNZ+rWb6hpV5YRsFe5hkiBPQF1Kgn863lsdlH41d2137EWhWWlabomn6doIUaZa28UVqEcyL5CIFj2uSxYbQMEk565Natc14M0Sfwz4P0Lw5cyLLNpVha2jumdrNBEsZK55wSuRmulqafwrSxtjre3nyy5ld699d/nucz4d0jwzpV1rc3h0RifUb9rnUdkplJvTDFG28Fm2N5SR/INoxg45JPTV574E8HXnhTUfGF5dzxzL4k1qTVIgmcxxva21uEfI+9mEnjjBFehV6WZcvtfdqOastX6LT5bfI44bbBRRRXAUFFFFABRRRQAV8//HH/AJGP4Qf9jnD/AOmrUq+gK+f/AI4/8jH8IP8Asc4f/TVqVAH0BRRXBeMp/ihDNbD4fWWjXcJVvPOqXVxbsGyNvliCCYEYznJFdOEwzrVFTTSv1bSX3sUnZXO9orw77b+0p/0B/CX/AIMr/wD+QqPtv7Sn/QH8Jf8Agyv/AP5Cr1/9XZ/8/af/AIMj/mZ+1XZ/ce40V4d9t/aU/wCgP4S/8GV//wDIVeu6I2tvpNq3iOO3h1MoPtCWjvJAr9xG8ioxX3Kg+1cWOyuVCKk5xd/5ZKX5MqM7mpXyVJ+3J+zND9rkm8S36WlhPPbz3jaBrQsYpLaRopt14bL7OFjdWVn8zaMHnivrWvyb/Z2sv2qfE/7P+reDfhvpvg628Matq3i20h1PVr6+e9jW41i+SZ2sYrRoXKOzbFM+1gAWIyRXmFn6r6bqOn6xp1rq+k3Md5Y30STwTwuJIpYpVDI6MuQyspBBBwQcis+98T+HtO1/TPC19qEMOsazHcS2dozATTx2gQzuidSsfmJuPQFlB5Ir8stb0r4keGfiZ4e/ZW8KReMfEHhf4X+BdGZE8K6zYaBe3l1K8tsb25mu7y1keFBbhUhiZkVyfMBG0G18OtO8eeOfjX+zb4n+LeqahF4qt9E8aQ3H2XVoJIbhdHv7JLd5f7NmltDJPE6i9SNiruoRxiNQAD9YK5Lx1468LfDXwpf+N/G17/Z2i6WqNcXHlSTbBI6xr8kKu5y7AcKeuema/MTwFqPimw/Zii+MXjX4seMX8Q+O9TbQ7e3sXGoTFRrUlvDZ6VayFEivLiGEx/anclN7PnCpt8m+I/iLx3pfhn46/DDXB4osdB/4Rbw7rlnpvi7VoNa1K1mn1h7eRxcQz3RjjlWNT5LTMVK5AUNigD9ndJ8XaBrmu674a0yd5NQ8NywQ3yNBLGsb3MK3EYWR0VJQY3UkxswU/KxDAgdJX5vfET4n67pfiP4+6FqPjLW9Hgj8S+EdI0ePSIBfakTqOm2cstjpcUjrHDPdlpAJSQIyzS/eANan7L/iLx3pf7Qvjj4Ya4PFFjoP/COaVrlnpvi7VoNa1K1mnurq3kcXEM90Y45VjU+S0zFSuQFDYoA/Q2vn/wAb/wDJxXwt/wCwX4n/APcfX0BXz/43/wCTivhb/wBgvxP/AO4+gD6AooooA8X/AGkf+Td/il/2Kut/+kM1eo+Hv+QBpv8A17Q/+gCvLv2kf+Td/il/2Kut/wDpDNXqPh7/AJAGm/8AXtD/AOgCgDXooooAKKKKAP/T/fyiiigAooooAK+U/wBoz4eeI/E/i74Z+NtM8I2/xA0rwlqF4dQ0O4lgjyt/AII7+JboiCSWzIYhGIYrI+z5wK+rK8X+LnxZ1H4eT6D4c8J+GZ/GPi7xVJcJpumQ3EVnGY7SMSXE9xdTZSGGIMoJCuxZ1VUYmgD41/aJ/Z0+Ingnwb4l8P8A7OOjRaj4H8bzWj6l4YjkS2XSL2K7hnbUNLVsRiKVYytxartG7EsXO9T+mVfDXj74jfEmbwtPa/tNfBOxi+Hk09odTudN8Qx6t9iRLiN4bi4tpLWydooZlR5GiZyqgtsIUivuWgAr5T/bV/5N71H/ALDnhT/1IdPr3bxv8NvAHxKsrfTfiD4dsfEVraSGWGK/t0uEjkI2llDggHBxkdq+Jv2sP2evgX4N+C1z4j8J+AdF0jVbTXPC4hurWxhimjEuvWEb7XVQRuRmU88gkUAfofRRRQAV8N/8FFPEE+k/st67oOn3DW+peLb3TtHtCpILyTXKSvGMA/6yGKRenevuSvg79rVZfFvxp/Z3+FaQieK98Tvr8gI3Kh0FFuBuHo8TTgZ4ODwa9zhlqOYUKj2jJSfpH3n+CZhiX+7duun36H2d4O8OW/g/wlonhO0bfBotlbWSNjG5beNYwfx25ro6KK8KMbKyNYQUYqMdkFFFFMoKKKKACiiigAooooAKKKKACiiigDyrQta8WXPxn8Y+H78yf8I5YaNoNxYAwqsf2u5m1JbzbKFDO2yG33KWIT5SAu87vVa4rTfG9jqfxA1/4exW8iXfh/T9M1CWY48t01OS7jjVcHO5DZsWyMfMuO9drQAUUUUAFFFFABRRRQByfgW+1bUvB+k3+vFjqE8CtPvQRtvPXKAKB9MCusrE8N65B4m0Gx1+1jaKK+jEqo+Nyg9jjituubBW9jC0ubRa99N/mcuCt7GFpc2i176b/MKzdZlubfR76eyz9ojglaPA3HeFJXA5zz2rSqpqF4mn2FzfyKWS2jeUgdSEUsQPyreWzO+h8cbK+u3cwPAt7qupeCPD2o68WOp3WnWkt1vQRt57wq0m5AFCncTkADHTArqqxfDetweJvDuleI7aNoodVtYLtEfG5VnjEgDY4yA2DitqppfCtbm+YX+sVOaPK7vTtrt8tjzP4eav4n1TU/G8PiIyGDTtekttO3xCICyFnayLsIVd6+a8nzncc5GeAB6ZXIeFfGNn4rvPEVnaQSQt4c1N9MlL4xJIkENwXTBPy7ZgOecg119ermvN7Z81Pkdo6L/Ctfnv8zghtuFFFFecWFFFFABRRRQAV8//ABx/5GP4Qf8AY5w/+mrUq+gK+Zv2k/EWgeEZfhd4o8Vajb6Po2meMLeS6vbuVYLeBH03UI1aSVyFUF3VQSRlmAHJAoA+maK+f/8Ahq79mL/orHhb/wAHFp/8co/4au/Zi/6Kx4W/8HFp/wDHKAPoCivn/wD4au/Zi/6Kx4W/8HFp/wDHKP8Ahq79mL/orHhb/wAHFp/8coA+gKK+f/8Ahq79mL/orHhb/wAHFp/8co/4au/Zi/6Kx4W/8HFp/wDHKAPoCuP8CeAfCXw08Or4U8E2P9m6Ulxd3Yh82WbE19cSXVw2+Znf55pXbGcDOFAUADy//hq79mL/AKKx4W/8HFp/8co/4au/Zi/6Kx4W/wDBxaf/ABygDe+JHwE+F/xX1jTvEfjDTbj+2dKikt7e/wBP1C80u8FtKcyW7T2M0Ejwv3jdivJIAJzUUv7PfwgceBBbaANPHw0Ynw/9iubmz+xK2zfH+4lTzY5fLTzY5d6SY+dW5rG/4au/Zi/6Kx4W/wDBxaf/AByj/hq79mL/AKKx4W/8HFp/8coA3Lj4AfCS6+Gdv8IJdCx4Vs7j7Xb2y3Vyktvci5a8WaG6WUXEcqzsXV0kDKeFIHFchD+yL8AEj1sXHh24vrjxNZx2Gq3V3quo3N3fwQzrcR/abmW5aWR0kRdsjMXVR5YYR/LWn/w1d+zF/wBFY8Lf+Di0/wDjlH/DV37MX/RWPC3/AIOLT/45QBu+JvgB8JPGA8TnxBoX2iTxheWGoalKt1cwyveaXHHFZ3EMkUqvbywpEgVoDGcjJySSWeAP2f8A4VfDLxPeeNvCWl3EfiLUrQWV7qV3qF7f3d5CriRftMt3PK0zqwwruS6r8ikJ8tYv/DV37MX/AEVjwt/4OLT/AOOUf8NXfsxf9FY8Lf8Ag4tP/jlAH0BXz/43/wCTivhb/wBgvxP/AO4+j/hq79mL/orHhb/wcWn/AMcrzyP4t/C34oftIfDq3+G/i3SvFMum6P4klul0y8iuzBG509VaTymbYGbgE4yeBQB9h0UUUAeL/tI/8m7/ABS/7FXW/wD0hmr1Hw9/yANN/wCvaH/0AV5d+0j/AMm7/FL/ALFXW/8A0hmr1Hw9/wAgDTf+vaH/ANAFAGvRRRQAUUUUAf/U/fyiiigAooooAK8r+Kfwk0T4qWmmG71TU/D2saHO1zpuraPci1vrOSRDHJsZlkidJEJV45Y3jYYyuQpHqlFAHyYP2W9T16eC3+KvxZ8V+O9Ct54p/wCx7xtPs7G4MDrJGt2LCzt5J0DqCUZwjY+ZSOK+s6KKACvlP9tX/k3vUf8AsOeFP/Uh0+vqyvlP9tX/AJN71H/sOeFP/Uh0+gD6sooooAK+FpBbeNv+CgduN8k0Pw98Iys0ZUGKDULuSMRyAnkNJbXkq8dQp54r7pr4j/ZeWbxV8ZPjz8U57iK6juddtvD1s8YB/caRC0yMGHOGjvI1P+5Xr5LPlqVaq3hTm7d1K1J/c6qfyPPxjvUpU+7u/RK/52PtyiiivIPQCiiigAooooAKKKKACiiigAooooAKKKKAOUsNF8KW3jPWPEFgI/8AhI7+ysLe/ImZpDaWz3LWm6IsVRd81xtYKC/zAltg29XXmmjeCL7TPi14r+IUtxG9p4g0nRdPihGfMR9Mm1CSRm4xtcXihcHPytntXpdABRRRQAUUUUAFFFFAGToVjpOm6PaWGghRp8EYWDY5kXYOmGJJP1ya1q5nwZoc/hnwtpmgXMizS2MKxM6Z2sR3Gea6aufCX9lC8eXRadtNvkc+Ev7KF48rstO2m3yCq15FbXFnPBe4+zyRssmTtGwjDZPGOO9Waz9Ws31DSrywjYK9zDJECegLqVBP51vLY7KPxq7trv2ItCstK03RNP07QQo0y1t4orUI5kXyEQLHtcliw2gYJJz1ya1a5rwZok/hnwfoXhy5kWWbSrC1tHdM7WaCJYyVzzglcjNdLU0/hWljbHW9vPllzK71767/AD3OZ8O6R4Z0q61ubw6IxPqN+1zqOyUyk3phijbeCzbG8pI/kG0Ywccknpq898CeDrzwpqPjC8u545l8Sa1JqkQTOY43tba3CPkfezCTxxgivQq9LMuX2vu1HNWWr9Fp8tvkccNtgooorgKCiiigAooooAKKKKACiiigAooooAKKKKACiiigAooooAKKKKACiiigAooooAKKKKAPF/2kf+Td/il/2Kut/wDpDNXqPh7/AJAGm/8AXtD/AOgCvLv2kf8Ak3f4pf8AYq63/wCkM1eo+Hv+QBpv/XtD/wCgCgDXooooAKKKKAP/1f38ooooAKKKKACiiigAooooAK+U/wBtX/k3vUf+w54U/wDUh0+vqyvlP9tX/k3vUf8AsOeFP/Uh0+gD6sooooA53xfr6+FfCes+J2j84aTZXF35ecbzBGzhc/7RGK+Wf2D9Bj0z9nfT9dNube58ValqmqzbtpLiS6eC3fK/eDW0MJBOTjHNWv26fHEHgb9mzxNcySvDJqYjs43jJyrMfMOcZO0rGVPB69K+gPhV4OHw8+GHhHwEH8z/AIRzSLHTi5xl2tYEiLHAAyxUk8dTXfhJWwteb6yhFfJSlUX40X9xwRTliXLpFW8k3q/V2t6fM76iiiuA7wooooAKKKKACiiigAooooAKKKKACiiigDyrQta8WXPxn8Y+H78yf8I5YaNoNxYAwqsf2u5m1JbzbKFDO2yG33KWIT5SAu87vVa4rTfG9jqfxA1/4exW8iXfh/T9M1CWY48t01OS7jjVcHO5DZsWyMfMuO9drQAUUUUAFFFFABRRRQByfgW+1bUvB+k3+vFjqE8CtPvQRtvPXKAKB9MCusrE8N65B4m0Gx1+1jaKK+jEqo+Nyg9jjituubBW9jC0ubRa99N/mcuCt7GFpc2i176b/MKzdZlubfR76eyz9ojglaPA3HeFJXA5zz2rSqpqF4mn2FzfyKWS2jeUgdSEUsQPyreWzO+h8cbK+u3cwPAt7qupeCPD2o68WOp3WnWkt1vQRt57wq0m5AFCncTkADHTArqqxfDetweJvDuleI7aNoodVtYLtEfG5VnjEgDY4yA2DitqppfCtbm+YX+sVOaPK7vTtrt8tjzP4eav4n1TU/G8PiIyGDTtekttO3xCICyFnayLsIVd6+a8nzncc5GeAB6ZXIeFfGNn4rvPEVnaQSQt4c1N9MlL4xJIkENwXTBPy7ZgOecg119ermvN7Z81Pkdo6L/Ctfnv8zghtuFFFFecWFFFFABRRRQAUUUUAFFFFABRRRQAUUUUAFFFFABRRRQAUUUUAFFFFABRRRQAUUUUAeL/ALSP/Ju/xS/7FXW//SGavUfD3/IA03/r2h/9AFeXftI/8m7/ABS/7FXW/wD0hmr1Hw9/yANN/wCvaH/0AUAa9FFFABRRRQB//9b9/KKKKACiiigAoor5h/aJ8feLvDureBfAvhfxPY+A08aXl3bz+Ir+CO5W1NrB50dtbxTskJubk5EZlLKFR/kdtooA+nqK/P3x9q/xa+AOhwePrj47L47Ed1axjw/q+maVE+rfaZkhNvYyadHbTLcMHzDjzF3ABl25I/QKgAr5T/bV/wCTe9R/7DnhT/1IdPr6sr5T/bV/5N71H/sOeFP/AFIdPoA+rKKKKAPzj/bDuG+IHx0+CnwGtiJBqeqx6lfQM2EuLC2fzrqMgHORb28nXghsc5r9HK/Pb4YaYvxN/br+I3xIkPnab8OdNh0O1WSMny9SvDsnaOQ4AZIrZtygE7bgEkZ5/QmvQqQdLB0KL3lzVZes2lBrydGFGXzZyYR8ycmtbv52bt+Gnna/UKKKK886wooooAKKKKACiiigAooooAKKKKACiiigDlLDRfClt4z1jxBYCP8A4SO/srC3vyJmaQ2ls9y1puiLFUXfNcbWCgv8wJbYNvV15po3gi+0z4teK/iFLcRvaeINJ0XT4oRnzEfTJtQkkZuMbXF4oXBz8rZ7V6XQAUUUUAFFFFABRRRQBk6FY6Tpuj2lhoIUafBGFg2OZF2DphiST9cmtauZ8GaHP4Z8LaZoFzIs0tjCsTOmdrEdxnmumrnwl/ZQvHl0WnbTb5HPhL+yhePK7LTtpt8gqteRW1xZzwXuPs8kbLJk7RsIw2TxjjvVms/VrN9Q0q8sI2CvcwyRAnoC6lQT+dby2Oyj8au7a79iLQrLStN0TT9O0EKNMtbeKK1COZF8hECx7XJYsNoGCSc9cmtWua8GaJP4Z8H6F4cuZFlm0qwtbR3TO1mgiWMlc84JXIzXS1NP4VpY2x1vbz5Zcyu9e+u/z3OZ8O6R4Z0q61ubw6IxPqN+1zqOyUyk3phijbeCzbG8pI/kG0Ywccknpq898CeDrzwpqPjC8u545l8Sa1JqkQTOY43tba3CPkfezCTxxgivQq9LMuX2vu1HNWWr9Fp8tvkccNtgooorgKCiiigAooooAKKKKACiiigAooooAKKKKACiiigAooooAKKKKACiiigAooooAKKKKAPF/wBpH/k3f4pf9irrf/pDNXqPh7/kAab/ANe0P/oAry79pH/k3f4pf9irrf8A6QzV6j4e/wCQBpv/AF7Q/wDoAoA16KKKACiiigD/1/38ooooAKKKKACsHxN4V8MeNdFuPDfjHSLPXdIvABNZ39vHdW8oByN8UqsjYIyMjrW9XyH+1f4eutcj8HTeItB1rxZ8ObO7um8SaPoIlkurgPDts5Jbe3dJ7q2il3GWCPcWLI5RlQigDol/Z++EXwnt7jxr8DPg/wCGZvF9tLELdYoLbTZAJJUScrdiGQw7Iiz7VX5ioTjdkfTVfkje+Gv2fr37LB+yP8J/Efhv4kxXVr9g1O00HVfD1rYusyea+o3F2ltBJb+XuEsLeYZFJVVLEEfrdQBxPjeX4jRWVufhva6VdXZkPnDVp57eMR44KGCKUls9iAMd6+OP2mbb9obXPhNJpfinT/C1rpk2ueGfNksr6+lnXbrliybEktUU5cAHLDjJHOBX37Xz3+1HNDb/AAenuLiRYoo9b8MszsQqqo1yxJJJ4AFAH0JRXE/8LL+HP/Q1aT/4HQf/ABdH/Cy/hz/0NWk/+B0H/wAXQBwnwL+E+pfCvTvFsmu6kmq6t4v8R6lrtzNEmyNVuGWK3jUEA/LbwxFwScSF8Erg17jXlK/Hj4HMNy/ETw6R6jV7P/47S/8AC9vgh/0UPw7/AODaz/8AjtdGJxMqs+eXZJWVkkkkkl0SSSXkiKdNRSjHY9Voryr/AIXt8EP+ih+Hf/BtZ/8Ax2j/AIXt8EP+ih+Hf/BtZ/8Ax2ucs9Voryr/AIXt8EP+ih+Hf/BtZ/8Ax2j/AIXt8EP+ih+Hf/BtZ/8Ax2gD1WivKv8Ahe3wQ/6KH4d/8G1n/wDHaP8Ahe3wQ/6KH4d/8G1n/wDHaAPVaK8q/wCF7fBD/oofh3/wbWf/AMdo/wCF7fBD/oofh3/wbWf/AMdoA9Voryr/AIXt8EP+ih+Hf/BtZ/8Ax2mj48/A0uYx8RPDhZQCR/a9nkA9OPN74NAHq9FeVf8AC9vgh/0UPw7/AODaz/8AjtH/AAvb4If9FD8O/wDg2s//AI7QB6rRXlX/AAvb4If9FD8O/wDg2s//AI7R/wAL2+CH/RQ/Dv8A4NrP/wCO0AGha14sufjP4x8P35k/4Ryw0bQbiwBhVY/tdzNqS3m2UKGdtkNvuUsQnykBd53eq18/2H7T3wQvvGeseDv+Ey0aH+yLKwvPtj6pZi2n+3Pcp5UTeby8X2bMg7CRPWur/wCF7fBD/oofh3/wbWf/AMdoA9Voryr/AIXt8EP+ih+Hf/BtZ/8Ax2j/AIXt8EP+ih+Hf/BtZ/8Ax2gD1WivKv8Ahe3wQ/6KH4d/8G1n/wDHaP8Ahe3wQ/6KH4d/8G1n/wDHaAPVaK8ob48/A1Mb/iJ4cXccDOr2YyfQfvad/wAL2+CH/RQ/Dv8A4NrP/wCO0AdT4FvtW1LwfpN/rxY6hPArT70Ebbz1ygCgfTArrK8Z0n9oP4L6lptvf3PjbRNOlnQM1vc6paJNET/C6mTII9K0f+F7fBD/AKKH4d/8G1n/APHa5sFb2MLS5tFr303+Zy4K3sYWlzaLXvpv8z1Ws3WZbm30e+nss/aI4JWjwNx3hSVwOc89q88/4Xt8EP8Aoofh3/wbWf8A8dqvd/H34I2tpNcr4+8PzGFGcImrWhZtoztUebyT0Fby2Z30PjjZX127nZ+Bb3VdS8EeHtR14sdTutOtJbregjbz3hVpNyAKFO4nIAGOmBXVV4vov7Q/wT1fRrDVpPHOhWTXtvFObefVLRZoTIgYxyL5vDrnDDsRWn/wvb4If9FD8O/+Daz/APjtTS+Fa3N8wv8AWKnNHld3p212+WxZ+Hmr+J9U1PxvD4iMhg07XpLbTt8QiAshZ2si7CFXevmvJ853HORngAemV4L4f/aY+CWvXOt2x8Z6LY/2NftYhp9UtFW42wxS+dF+9+aM+ZtB/vKw7V0v/C9vgh/0UPw7/wCDaz/+O16ua83tnzU+R2jov8K1+e/zOCG256rRXlX/AAvb4If9FD8O/wDg2s//AI7R/wAL2+CH/RQ/Dv8A4NrP/wCO15xZ6rRXlCfHn4GyIskfxE8OMrAEEavZkEHoQfNp3/C9vgh/0UPw7/4NrP8A+O0Aeq0V5V/wvb4If9FD8O/+Daz/APjtH/C9vgh/0UPw7/4NrP8A+O0Aeq0V5V/wvb4If9FD8O/+Daz/APjtH/C9vgh/0UPw7/4NrP8A+O0Aeq0V5V/wvb4If9FD8O/+Daz/APjtH/C9vgh/0UPw7/4NrP8A+O0Aeq0V5V/wvb4If9FD8O/+Daz/APjtH/C9vgh/0UPw7/4NrP8A+O0Aeq0V5V/wvb4If9FD8O/+Daz/APjtNHx5+BrMyL8RPDhZcZH9r2eRnpn97QB6vRXlX/C9vgh/0UPw7/4NrP8A+O0f8L2+CH/RQ/Dv/g2s/wD47QB6rRXlX/C9vgh/0UPw7/4NrP8A+O0f8L2+CH/RQ/Dv/g2s/wD47QB6rRXlX/C9vgh/0UPw7/4NrP8A+O0f8L2+CH/RQ/Dv/g2s/wD47QB6rRXlX/C9vgh/0UPw7/4NrP8A+O0f8L2+CH/RQ/Dv/g2s/wD47QB6rRXlX/C9vgh/0UPw7/4NrP8A+O0f8L2+CH/RQ/Dv/g2s/wD47QB6rRXl9v8AG/4L3VxHaWvj/wAPzTzEhI01W0Z3IBYhVEmScAnjsCa2v+Fl/Dn/AKGrSf8AwOg/+LoA439pH/k3f4pf9irrf/pDNXqPh7/kAab/ANe0P/oAr59/aJ+IfgC7/Z++Jtra+JtMmmm8Ma0iIl7AzOzWUoCqA+SSeAB1r6C8Pf8AIA03/r2h/wDQBQBr0UUUAFFFFAH/0P38ooooAKKKKACiiigAooooAKpajpunaxYz6Xq9rFe2dypSWCdFlikQ9VdGBVgfQirtFAHmv/Cmfg9/0Iug/wDgstf/AI3R/wAKZ+D3/Qi6D/4LLX/43XpVFAHxJ+zT+z/8B9Z+A/grVNX+G/hq+vbmwR5Z59Hs5ZZGLNyztEWY+5Ne5f8ADNv7Ov8A0Szwr/4I7H/4zXo3hHwpofgbw1p/hLw1AbbS9LiENvGXaQqgJIG5yWPXua6OgDxb/hm39nX/AKJZ4V/8Edj/APGaP+Gbf2df+iWeFf8AwR2P/wAZr2migDxb/hm39nX/AKJZ4V/8Edj/APGaP+Gbf2df+iWeFf8AwR2P/wAZr2migDxb/hm39nX/AKJZ4V/8Edj/APGaP+Gbf2df+iWeFf8AwR2P/wAZr2migDxb/hm39nX/AKJZ4V/8Edj/APGaP+Gbf2df+iWeFf8AwR2P/wAZr2migDxb/hm39nX/AKJZ4V/8Edj/APGa8M8Mfs//AAHm/aL+IOkzfDfw09ja+HPC00Nu2j2RijkmudZErohi2qziNAxAywVc5wMfblc5Z+FNDsfFWqeNLaArq+s2lnZXUu9iHgsHneBQhO0bWuZTkAE7uc4GADzn/hm39nX/AKJZ4V/8Edj/APGaP+Gbf2df+iWeFf8AwR2P/wAZr2migDxb/hm39nX/AKJZ4V/8Edj/APGaP+Gbf2df+iWeFf8AwR2P/wAZr2migDxX/hmz9nX/AKJZ4V/8Edj/APGaX/hm39nX/olnhX/wR2P/AMZr2migDxb/AIZt/Z1/6JZ4V/8ABHY//GaP+Gbf2df+iWeFf/BHY/8AxmvaaKAPFv8Ahm39nX/olnhX/wAEdj/8Zo/4Zt/Z1/6JZ4V/8Edj/wDGa9pooA+I/jb+z/8AAbTrn4dDT/hv4atRd+LtOgm8rR7JPNheK4LRvtiG5CQMqeDgV7n/AMM2/s6/9Es8K/8Agjsf/jNejeIfCmh+KX0p9bgM50W+i1G1w7JsuYVZUc7SNwAduDkH0ro6APFv+Gbf2dv+iW+Ff/BJY/8Axmj/AIZt/Z1/6JZ4V/8ABHY//Ga9pooA8W/4Zt/Z1/6JZ4V/8Edj/wDGaP8Ahm39nX/olnhX/wAEdj/8Zr2migDxb/hm39nX/olnhX/wR2P/AMZo/wCGbf2df+iWeFf/AAR2P/xmvaaKAPFf+Gbf2df+iWeFf/BHY/8Axml/4Zt/Z1/6JZ4V/wDBHY//ABmvaaKAPFv+Gbf2df8AolnhX/wR2P8A8Zpkn7Nv7OwRiPhb4V6H/mCWP/xmvbKQgEEHoaAPif8AZk/Z++A2s/s2/CjV9X+G3hq+v77wloU9xcT6PZSzTTS2ELPJI7RFmdmJLMSSScnmvcP+Gbf2df8AolnhX/wR2P8A8Zr0fwh4V0TwL4T0TwR4ZgNto/h6xttOsomdpDHbWkSwxIXclmKooGWJJ6k5roqAPFv+Gbf2df8AolnhX/wR2P8A8Zo/4Zt/Z1/6JZ4V/wDBHY//ABmvaaKAPFv+Gbf2df8AolnhX/wR2P8A8Zo/4Zt/Z1/6JZ4V/wDBHY//ABmvaaKAPFv+Gbf2df8AolnhX/wR2P8A8Zo/4Zt/Z1/6JZ4V/wDBHY//ABmvaaKAPFv+Gbf2df8AolnhX/wR2P8A8Zo/4Zt/Z1/6JZ4V/wDBHY//ABmvaaKAPFv+Gbf2df8AolnhX/wR2P8A8ZrwzwJ+z/8AAe5+NfxS065+G/hqW0sl0PyIX0eyaOHzbWRn8tTFhdxGWwBk9a+3K5zTfCmh6T4h1nxRYwGPUtfFsLyQuzCT7IhjiwpO1dqkj5QM96APOf8Ahm39nX/olnhX/wAEdj/8Zo/4Zt/Z1/6JZ4V/8Edj/wDGa9pooA8W/wCGbf2df+iWeFf/AAR2P/xmj/hm39nX/olnhX/wR2P/AMZr2migDxb/AIZt/Z1/6JZ4V/8ABHY//GaP+Gbf2df+iWeFf/BHY/8AxmvaaKAPFv8Ahm39nX/olnhX/wAEdj/8Zo/4Zt/Z1/6JZ4V/8Edj/wDGa9pooA8W/wCGbf2df+iWeFf/AAR2P/xmj/hm39nX/olnhX/wR2P/AMZr2migD4q+KnwJ+CGh+PPgydF+Hnh3TzeeLp4J/s+k2cXmxf8ACPaxJ5b7IhuTeiNtORuVTjIFfRf/AApn4Pf9CLoP/gstf/jddPrnhTQ/EeoaDqmrwGa58M3zajYMHZfKuWtZ7MuQpAYeTcyrhsj5s4yAR0dAHm6fBv4QxuskfgfQlZSCCNMtQQR0I/d16RRRQAUUUUAFFFFAH//R/fyiiigAooooAKKKKACiiigAooooAKpalqenaNYXGq6vdRWNlaoZJp53WKKNF5LO7EKoHck4q7XyL+1xENTtvhH4VvgJdF8QfEHRLXU4H5iuLaKK5u44pV6OjXNvDlWyD0IIoA+lfCnjPwf480hfEHgbXbDxFpbu0a3enXUV3bl1+8okhZlyMjIzkV0tfH/gOzsvDP7Z/wASPD/hy3S003WfCHh3WL2KFQkX9pC81G080qAAJJIIowx6sEXOcCvsCgAooooAKKKKACiiigAooooAztX1jSfD+lXeu69ewabpunxPPc3VzIsMEEMY3PJJI5CoqgEliQAOTWfrvi7wp4X0F/FXibWrLSNFiRZHvry5jt7VUf7rGaRlQA9jnmvkv9vf4ZaT4+/Zv8daxrmpajHa+FvDut38enW1y1vZ3d3Hal7aW7RMPMLZ498SFhHuOXViFxS8b20Wu/Gr9mbwzrMa3Wi/2fr2qm2lG+F9QsdPtY7R2Q/KzRJcTshIO0/MMEAgA+zND17Q/E+k22v+GtRttW0y9XfBdWkyTwTJnG6OSMsrDIxkE1rV8hfs2W9toPxS/aA8FaHCttoGleLLS5tIY1Cwwzalo9jdXiRqOFBndnZRxucnGSa+vaACiiigAooooAKKKKACq17e2em2c+oajPHa2tsjSSzSsEjjjQZZnZiAqgDJJOAKs1518V/Afgr4leAtT8I/EU/8U1P5NxfAzm3jaKzlS5xLICMRExjzATtZMhvlJoA0PBnxJ+HXxGtLm/8Ah74p0rxRbWT+XPLpd9BepE552u0DuFPB4ODUnhX4ifD/AMdy38HgjxPpfiGXS3Ed4unXsF21tI2cLKIXYoxwcBsHg1+Unxfnm8YeEPjR+018JrD/AIRTwMnggeEtLvYIfscmuJJfI1zqcaKEK21vDmG1kZQzhpGUhNtfW3ivwv4b+HX7UvwHtfAumQaNHqGkeJdFuY7SNYlk02ztra4gjk2gbkhmRdmfulzj7xyAfa1FFFABRRRQAUUUUAFFFFABXGW3xG+Ht54tl8A2nijS5/E8CGSTSkvYGv0Qclmtg/mgADqVrs6/M745eB9I+GPiP4T6n4e8OWWm/CzR/GdnrOo+JLS5N7rX9randzRBZjPh/ss9zcxrcT+fLIUYx+WFUEgH3/qfxG+H2i+JrHwVrPifS7DxDqePsmm3F7BFe3GeB5UDuJHz/sqa7Kvyn17w/oviT9mT9rLxr4lt4p/ENv4g8Y3EV9Ioa5gk8PLs0jy5T86eQlvCYgpAUkkcsc/pv4Rv73VfCmi6pqKlbu8sraaYEYIkkiVmGO3JNAHQ0UUUAFFFFABRRRQAUUUUAUdU1TTND0271rWruHT9PsInnuLm4kWKGGGJSzySSOQqIqglmJAAGTWFrfjvwP4Z8Np4x8SeIdO0rQJESRdRu7uGCzZJRuRhPIwjIYcqd2CORX5sft3fHH4ceIE8afs8eIvGNj4bs9B8N3Wq6pBcXS21zquoy2skmk6ZbqSGdPMC3FwVyGxDFyJJAOs+H2veFfip8S/2aobS9tdf8MWHgbWtQtfLZZ7Z9YsRpunuxHKmW2SWdASMoWcDBJoA/RXSdX0nX9Mtta0K9g1HT71BLBc20izQyxtyHSRCVZT2IJFaNfIf7JsMGk3nxp8JaVEINE0D4galDp8EYCw28dzZWV7NDEg4VBc3ErbRwCxAA6V9eUAFFFFABRRRQAUUUUAFZms61o/h3S7rXPEF/Bpmm2SGW4urqVIYIY16tJI5Cqo7kkCtOvnL9q3wL4v+JvwU1TwB4JWxfUdbvdLiZdSnNvbPbR38E1xG7KrsfMijZNqqSd3AzQB6f4U+K3wu8ePdx+BvGOjeImsEEtyNO1C3uzBGc4aQQyNsU4OCcDir/hL4g+AvH8d5L4E8S6Z4jTT5PJuW028hvBBLz8khhdtjcHhsHivyy+OXjDxv4M8JfE74C+N/DvhvRdX1XSNF1G31fwjbS2EFzoWoa7baVf29zHIzSpLGkrcrIyOjkgKQRX1jreiaJ4I/bJ+GMPg3T4NLTxB4Q8R2Wow2kSwxtbaXPpslkXRABiJppFjOPlDkDg4oA+y6KKKACiiigAooooA//9L9/KKKKACiiigAooooAKKKKACiiigArzr4pfDHw78W/CUnhHxFLc2iLcW17a3ljIIbyxvbOVZ7e6tpSrBJYpFBBKsp5VlZSQfRaKAPIvhf8H9L+Gt5ruvzazqPinxL4nkgfUtY1ZoDdzrax+XBCFtYbeCOGIFikccSgM7scsxJ9doooAKKKKACiiigAooooAKKKKAOK+JHgTSPij8PvEnw28QTT2+meKdOutMupLVlSdIbuJonaJnV1DhWJUsrDPUHpXHfEH4J6F4+0bwzZx6tqPh7WPBk6XOjazprwrf2cqwNbPjzopYZElhdkljkiZHB+7kKR7NRQB5r8LvhboHwo0K80jRrm71O61W+n1PUtR1B0lvb++uSPMnneNI03bVVFVEVFRVVVAAFelUUUAFFFFABRRRQAUUUUAFeR/HL4O6N8evhrqnws8R6vqWi6VrBi+0y6VJDFcPHFIsnlFp4Z0MblQHUody5U8Eg+uUUAfNPhr9mq00vTtY8O+MPiD4p8e+HNc0q40e40fXZtPaxFvcBVZkWysbWRXCAopD4CscDOCNX4bfs9aP8P/Etr4v1XxTrnjbVtK05tI0ufXZraVtOsHZGkigFtb24LyGOMSTS75nCKGcgYr6BooAKKKKACiiigAooooAKKKKACvkHSv2M/AOl6hplkPEmv3PgjQ9WOuaf4RluLc6LbX3nm5QgLbi6eGOc+ZHBJcNGrfwkcV9fUUAfL3iv9lLwV4s8Ra/qE+v61Y+HfF95b6hr/hu1mt10jVbu3ES+ZOr273CCVIUW4SGaNJgo3g/Nu+oAAoAAwB2paKACiiigAooooAKKKKACiiigDjvHXgbQviD4R1/wbriNHa+IrC6064mhCCdIruJoXaNnVwHVWJUlSAcZBHFeaeKf2e/Dmv6D4K0/Rtb1Twxq/wAPYxFo2s6a9sL6CNoBbzI6zwTW8qToq+ajwlSwDAKQCPfKKAPO/hh8MvDvwn8MN4Z8PSXF39ourm/vL29kE15fXt5IZZ7m4kVUDyOx7KAFAVQFUAeiUUUAFFFFABRRRQAUUUUAFeafFr4U+F/jL4Mm8FeK2ubeAz295bXdlL5F5ZXlnKs1vc28uG2SxSKGUlSOzAgkH0uigD5j079lXwLcWXi//hY2rap8QdW8caWmiajqesyW63I0yLcY7a3WygtoYER3aXdHGHMp3sxYLjp/ht8CNO8A+J5vHGs+KNa8ceJG09NJg1DXZbaSa109JPNMEItbe2T944VpZGVpJGRSzHaAPdaKACiiigAooooAKKKKAP/T/fyiiigAooooAKKKKACiiigAooooAKKKKACiiigAooooAKKKKACiiigAooooAKKKKACiiigAooooAKKKwk8T+HpPE0vgyPUIW1yCzjv5LMMDMlpLI8UczL1CO8bqpPUq2OhoA3aKKKACiiigAooooAKK8u0T4z/DfxHq1romi6o91d3mqaro0araXQX7fohZb6JpDEETyijAOzBJCP3bPkV6jQAUUUUAFFFFABRRRQAUUUUAFFFFABRRXE+J/iJ4R8HXqaf4gvTBO1hfaoyrFJKUsdNVGuZ38tW2onmIOeWZgqgnigDtqKxvDniHSPFvh7S/Ffh+4+16XrNrBe2k2xo/Mt7lBJE+1wrruRgcMAR0IBqt4U8V6H420G38SeHZzPZXDSoCyNG6SwSNDNFJG4DJJFIjI6MAVZSCMigDoqKKKACiiigAooooAKKKKACiiigAooooAKKKKACiiigAooooAKKKKACiiigAooooA//U/fyiiigAooooAKKKKACiiigAooooAKKKKACiiigAooooAKKKKACiiigAooooAKKKKACiiigAooooAK/Lj46X2p/Cv9o340/GjwzfajNrfhr4T2er2ls93K9kLgXGqW6h7Yt5bQReUJvLI2iQvIPmcmv1Hry7X/gx8NvFHj61+JuuaQbnxDa6dNpBm+0TpDPp84kD21zbLIILiP8AfSFVmjcKzFlweaAPhH4G3vx68P8AxM+GU19a+LG0Txbb3Sa/P4r8SaJqNtfsbJrmG70u1t7+aWFklUZitoxH5DksuVDV5H4Ds/jHqXwi/Zz+Ic3xe8Vf258VNZh0HWi98JLc6Zc2d9P/AKPBIjJFdJHaKFuQDLvZnZjwB+kXw6/Zn+DPwq1y38ReDNFnhvrCCW1sTd6jfX8en205Uyw2UV3PLHaxuVGVhVARx93iug0z4GfC3RvDfgrwjpuieTpPw7u47/QoPtNy32O5ihmgR97Sl5cR3Eq4lZ1+bJGQpAB+e/ijxB8RtCtvEHwZ0n4h63ZQaP8AFnw34ftNauLw3GqR6XrWn2tzLbNcShjLtedxG0oc5K7t20Vu/Fnx98Q/2fbz4o/DfwV4u1LUbBdE8L6hYajrNw2qXWg3Ov6y+jXLfaLgtJIixAXMSylwjq3/ACzOK+ivjx+y74d+Jtpb2+h6bbr/AG74y0TxD4m+0XNwovLfTYltpPL2lvLk+zxoiCPyxld2Q2WPqfh/9nz4R+HfDPiPwlDoZ1Kw8Xrs1ltVurnVbnUEEflKtxdX0s08ionyopfCc7QCTQB4VoGleJvgl+0p4J+HGkeMNc8V+GvHehazPfWuv6hJqdxaXejtatHeQyzZeNJhcNG8akRbtpVBjjd+KA134jftHaB8FJvEmq+GPDdv4XvPEMv9i3j6dd392t5DaRxtcxESiK3Vy7IhUMzpvLKNteufDn4B/C/4V6tca/4S0+6fVrm2SyN7qWo32rXUdnG29LaGa/nneKBTz5cZVSQCQSAa1PiP8HPAHxWbTLjxjZXDXuitK1le2F9d6ZfW3nqFmWO7sZYZ1SVQBIgfawAyDgYAPzp/Zz1XxT4V8c/D3wZD4mutTtdR+InxPg1OcuEGqtafaHSa4SILGzGQeZgKFDnKgDFfT37R6+I9d+MXwT+Hel+LtT8KaT4ovNcTU/7LumtJ7yG0sPtCwLIvKEsv31w6ruKMrYYeteDv2c/gx8P38Pv4P8Nrpn/CK3mo3+mKlzcstvc6shjvHCvKwYSKxG1gVX+AKa4z47/AFfjX8RPhfq+rKr+H/CFzqtxfCO7uLK9WS5tPKtZLSa1KSpJHMFbcsiFQMgnpQB8Y/E34r/Fz4faX4n+CHhLW9a8QRxfEjQfCtlqsd3bf24um6zpaapPZRX99IkX2pHzbRTztuVZUyxkArP8AGPjD9oX4cfC741aXA3iLwvY6douj6job+Itf07WNc0++mvfs9wPNs727uTazIFZDOcbhKinHFfol/wAM6fBlvhtefCW48Npc+GtRuGvLmKee4muZ7xpBKbuS8eRrprneoYTmXzQQMMMDGfp/7MXwVsPCPiHwU2iT3un+Lfs/9ry3uo315fX32QgwCa9nne6IjI+RfNAUZAABIIB8x618LvFlh8evAfwNh+KvjKTw/qfhvxFq+qzvq7i/u5orrTo41W4RVaBUeTcnlBCilo1IR2U+S/D3VfivpHw8+G/xk1z4k+INd1ab4iQeDntbi6A0+fRxrc2iFbi2RQktwyp5xuHzLvwNwXIP6i3PgbwteeN9P+I9zZb/ABFpdhc6ZbXXmSDZaXkkUs8flhvLO94IzuZSw24BAJB5OD4GfCy28L6X4Mg0Tbo2ja2PEVpB9puT5eqrfNqQuN5l3t/pTtJsZjHzt27MLQB+YXxw+Jvjm10jxz8Z/hz4g8d6ufDPiPy4NcW8ttK8IW0VvqMdm+nJpr3Re/VCGgeb7MTJJlw4HFeh+PLP4jeJNN/aj+IkPxL8TaNN8LL6+n8O2en6gYLO2msdCs7/ABNEFInikkIBhkLRAFyqB3LV9b+Iv2O/2efFkus/8JD4buLuz165nvbqwOq6kmnG9uWLy3cdklytvFcsx3edHGsgb5lYEkn1CT4PfDmXSPHGhSaTusfiQ076/Gbi4/01rm0SxlO7zN0W63jRP3RTGNwwxLUAfnf4q+IPxh+MXxo1PwpY6d4wvtI8M+GPD99Fa+DNb07QW+261BJPLeXL3t3bSTqpURxRjfCpRvMXLDdq+Eb/AONHxk8WfBXwX8SPGWp+G5tW8Fa9e+IF8O6nbx/2hPp2o2VvBKLrT5JoUeQMJGe2kBXc8asqsy19neMv2Zvgz47vNJ1HXdGuIr3RrBdKgubDUr7TrhtOXpaTy2c8Lzwdf3crOvLHGWbPZ6N8JPh14d1nw9r2haJFYXnhXSZdC0vyHkSK102ZoXeBIQ3lkFreIhmUsNuAQC2QD4GsPFsdr8ANXm+J3jLxZqep+CfGfiHwpoa6Rq01lrXiCaDUJLbT7SR7cobmdlVV3sPlAaRuAzVf1XQPH/wk+EvgX4ffEXx94x1zxr43124vbnS/D1w17q90i2zyvpVjqN3cRG0s7NVjaW4aUM+1sMvmkD6f8S/sk/ATxZcWd5q2g3cdzp+qatrNvNZazqlhLFqGuOHv5lktLuJszEfdztQEqgVWIM7/ALKvwYk0S20N7PV3WxvjqVpdyeItZl1GzuzEYC9tfSXjXUAaMlWSOVUYE7lNAHkn7GXibxxdav8AFr4f+MZ9YaHwdrtpFYW/iDUIdW1SzgvdOt7pree9hklWba7sV/eOVDbCxIrH1a/OveP/ANrG6vnMlx4d8Oado1qrHPlWjaNPqDFB0Akmun3Y5YoM/dGPqn4afBP4ZfB+bWbj4d6OdKm8QyQzai5ubi5e6mgUos0rXEkhaVgT5kn35D80jM3NclqfwfZvjFrni+2iiufDXxC0D+xvE1o0jRu8tlvFlcRFcN80NxPBLhlOPKZfumgD44+DWh+MPhQv7LOtW/jvXdZg+IdhFpes6bfXfnaaYz4flv7f7La7RHbfZ5IEVTGoZ0yJCxJJ+mfgTfmy+Of7QHge0cnTdN1zSdThjzlIZ9X0m3luUXPTfLGZmA43Sk9Sa9pX4S/D5LfwTarpWIvhyUOgjz5/9DKWj2K8+ZmXFvIyfvd/Xd94BhzHwR+HGqeCbHxJ4k8WGJ/FfjrWLjWtVMLb44Sypb2lrG+AWW2tIYYt3RnDuAN2KAPbaKKKACiiigAooooAKKKKACiiigAooooAKKKKACiiigAooooAKKKKACiiigAooooA/9X9/KKKKACiiigAooooAKKKKACiiigAooooAKKKKACiiigAooooAKKKKACiiigAooooAKKKKACiiigAooooAKKKKACiiigAooooAKKKKACiiigAooooAKKKKACiiigAooooAKKKKACiiigAooooAKKKKACiiigAooooAKKKKACiiigAooooAKKKKACiiigAooooAKKKKACiiigD/9b9/KKKKACiiigAooooAKKKKACiiigAooooAKKKKACiiigAooooAKKKKACiiigAooooAKKKKACiiigAooooAKKKKACiiigAooooAKKKKACiiigAooooAKKKKACiiigAooooAKKKKACiiigAooooAKKKKACiiigAooooAKKKKACiiigAooooAKKKKACiiigAooooAKKKKACiiigD/9k="/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ttangolo 9"/>
              <p:cNvSpPr/>
              <p:nvPr/>
            </p:nvSpPr>
            <p:spPr>
              <a:xfrm>
                <a:off x="564704" y="1275606"/>
                <a:ext cx="8579296" cy="39041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40970">
                  <a:spcAft>
                    <a:spcPts val="0"/>
                  </a:spcAft>
                </a:pPr>
                <a:r>
                  <a:rPr lang="it-IT" sz="2400" b="1" i="1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MISURA   ISTANTANEA   ES.  Alle ore 12 del 5 </a:t>
                </a:r>
                <a:r>
                  <a:rPr lang="it-IT" sz="2400" b="1" i="1" dirty="0" err="1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nov</a:t>
                </a:r>
                <a:r>
                  <a:rPr lang="it-IT" sz="2400" b="1" i="1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2018</a:t>
                </a:r>
              </a:p>
              <a:p>
                <a:pPr marL="140970">
                  <a:spcAft>
                    <a:spcPts val="0"/>
                  </a:spcAft>
                </a:pPr>
                <a:endParaRPr lang="it-IT" sz="2000" b="1" i="1" dirty="0" smtClean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140970">
                  <a:spcAft>
                    <a:spcPts val="0"/>
                  </a:spcAft>
                </a:pPr>
                <a:r>
                  <a:rPr lang="it-IT" sz="2000" b="1" i="1" dirty="0" err="1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SovrAff</a:t>
                </a:r>
                <a:r>
                  <a:rPr lang="it-IT" sz="2000" b="1" i="1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(t) = </a:t>
                </a:r>
                <a:r>
                  <a:rPr lang="it-IT" sz="2000" b="1" i="1" dirty="0" err="1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IperAffl</a:t>
                </a:r>
                <a:r>
                  <a:rPr lang="it-IT" sz="2000" b="1" i="1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(t) + NonColl1 -24h-48h- (t)  + NonColl2 - &gt;48h- (t)</a:t>
                </a:r>
                <a:r>
                  <a:rPr lang="it-IT" sz="2000" b="1" i="1" dirty="0" smtClean="0">
                    <a:solidFill>
                      <a:srgbClr val="00B05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endParaRPr lang="it-IT" sz="200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140970"/>
                <a:endParaRPr lang="it-IT" dirty="0" smtClean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140970"/>
                <a:r>
                  <a:rPr lang="it-IT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                     </a:t>
                </a:r>
                <a:endParaRPr lang="it-IT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140970"/>
                <a:endParaRPr lang="it-IT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140970">
                  <a:spcAft>
                    <a:spcPts val="0"/>
                  </a:spcAft>
                </a:pPr>
                <a:r>
                  <a:rPr lang="it-IT" sz="2000" b="1" i="1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SovrAff</a:t>
                </a:r>
                <a:r>
                  <a:rPr lang="it-IT" sz="20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it-IT" sz="20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(t) </a:t>
                </a:r>
                <a14:m>
                  <m:oMath xmlns:m="http://schemas.openxmlformats.org/officeDocument/2006/math">
                    <m:r>
                      <a:rPr lang="it-IT" sz="2000" b="1" i="1" smtClean="0">
                        <a:solidFill>
                          <a:srgbClr val="002060"/>
                        </a:solidFill>
                        <a:effectLst/>
                        <a:latin typeface="Cambria Math" panose="02040503050406030204" pitchFamily="18" charset="0"/>
                      </a:rPr>
                      <m:t>=  </m:t>
                    </m:r>
                    <m:r>
                      <a:rPr lang="it-IT" sz="2000" b="1" i="1" smtClean="0">
                        <a:solidFill>
                          <a:srgbClr val="002060"/>
                        </a:solidFill>
                        <a:effectLst/>
                        <a:latin typeface="Cambria Math" panose="02040503050406030204" pitchFamily="18" charset="0"/>
                      </a:rPr>
                      <m:t>𝑰𝒏𝒅</m:t>
                    </m:r>
                    <m:r>
                      <a:rPr lang="it-IT" sz="2000" b="1" i="1" smtClean="0">
                        <a:solidFill>
                          <a:srgbClr val="002060"/>
                        </a:solidFill>
                        <a:effectLst/>
                        <a:latin typeface="Cambria Math" panose="02040503050406030204" pitchFamily="18" charset="0"/>
                      </a:rPr>
                      <m:t>𝟏</m:t>
                    </m:r>
                    <m:r>
                      <a:rPr lang="it-IT" sz="2000" b="1" i="1" smtClean="0">
                        <a:solidFill>
                          <a:srgbClr val="002060"/>
                        </a:solidFill>
                        <a:effectLst/>
                        <a:latin typeface="Cambria Math" panose="02040503050406030204" pitchFamily="18" charset="0"/>
                      </a:rPr>
                      <m:t> = </m:t>
                    </m:r>
                    <m:f>
                      <m:fPr>
                        <m:ctrlPr>
                          <a:rPr lang="it-IT" sz="2000" i="1" smtClean="0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0" i="1" smtClean="0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it-IT" sz="2000" b="0" i="1" smtClean="0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</a:rPr>
                          <m:t>1</m:t>
                        </m:r>
                        <m:d>
                          <m:dPr>
                            <m:ctrlPr>
                              <a:rPr lang="it-IT" sz="2000" b="0" i="1" smtClean="0">
                                <a:solidFill>
                                  <a:srgbClr val="00206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it-IT" sz="2000" b="0" i="1" smtClean="0">
                                <a:solidFill>
                                  <a:srgbClr val="00206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it-IT" sz="2000" b="0" i="1" smtClean="0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it-IT" sz="2000" b="0" i="1" smtClean="0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it-IT" sz="2000" b="0" i="1" smtClean="0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</a:rPr>
                          <m:t>2</m:t>
                        </m:r>
                        <m:d>
                          <m:dPr>
                            <m:ctrlPr>
                              <a:rPr lang="it-IT" sz="2000" b="0" i="1" smtClean="0">
                                <a:solidFill>
                                  <a:srgbClr val="00206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it-IT" sz="2000" b="0" i="1" smtClean="0">
                                <a:solidFill>
                                  <a:srgbClr val="00206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it-IT" sz="2000" b="0" i="1" smtClean="0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it-IT" sz="2000" b="0" i="1" smtClean="0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it-IT" sz="2000" b="0" i="1" smtClean="0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</a:rPr>
                          <m:t>3(</m:t>
                        </m:r>
                        <m:r>
                          <a:rPr lang="it-IT" sz="2000" b="0" i="1" smtClean="0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it-IT" sz="2000" b="0" i="1" smtClean="0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it-IT" sz="2000" b="0" i="1" smtClean="0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𝐾</m:t>
                        </m:r>
                      </m:den>
                    </m:f>
                  </m:oMath>
                </a14:m>
                <a:r>
                  <a:rPr lang="it-IT" sz="2000" dirty="0" smtClean="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=</a:t>
                </a:r>
                <a:r>
                  <a:rPr lang="it-IT" sz="20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it-IT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d>
                          <m:dPr>
                            <m:ctrlPr>
                              <a:rPr lang="it-IT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it-IT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num>
                      <m:den>
                        <m:r>
                          <a:rPr lang="it-IT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den>
                    </m:f>
                  </m:oMath>
                </a14:m>
                <a:r>
                  <a:rPr lang="it-IT" sz="2000" dirty="0" smtClean="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 +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it-IT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d>
                          <m:dPr>
                            <m:ctrlPr>
                              <a:rPr lang="it-IT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it-IT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num>
                      <m:den>
                        <m:r>
                          <a:rPr lang="it-IT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den>
                    </m:f>
                  </m:oMath>
                </a14:m>
                <a:r>
                  <a:rPr lang="it-IT" sz="2000" dirty="0" smtClean="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+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it-IT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3(</m:t>
                        </m:r>
                        <m:r>
                          <a:rPr lang="it-IT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it-IT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it-IT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den>
                    </m:f>
                  </m:oMath>
                </a14:m>
                <a:endParaRPr lang="it-IT" sz="2000" dirty="0" smtClean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140970">
                  <a:spcAft>
                    <a:spcPts val="0"/>
                  </a:spcAft>
                </a:pPr>
                <a:r>
                  <a:rPr lang="it-IT" sz="2000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                           [1]                                         [2]     +   [3]    +  [4]</a:t>
                </a:r>
              </a:p>
              <a:p>
                <a:pPr marL="140970">
                  <a:spcAft>
                    <a:spcPts val="0"/>
                  </a:spcAft>
                </a:pPr>
                <a:endParaRPr lang="it-IT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140970">
                  <a:spcAft>
                    <a:spcPts val="0"/>
                  </a:spcAft>
                </a:pPr>
                <a:r>
                  <a:rPr lang="it-IT" sz="20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CHI   INDICE   DI    PIU’?    </a:t>
                </a:r>
                <a:r>
                  <a:rPr lang="it-IT" sz="2000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Quante volte SI   RIPETE ????</a:t>
                </a:r>
                <a:endParaRPr lang="it-IT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140970">
                  <a:spcAft>
                    <a:spcPts val="0"/>
                  </a:spcAft>
                </a:pPr>
                <a:r>
                  <a:rPr lang="it-IT" sz="2000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PERCHE’?    Quali  sono i MECCANISMI/TEMPI di USCITA?</a:t>
                </a:r>
                <a:endParaRPr lang="it-IT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140970">
                  <a:spcAft>
                    <a:spcPts val="0"/>
                  </a:spcAft>
                </a:pPr>
                <a:endParaRPr lang="it-IT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Rettangolo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704" y="1275606"/>
                <a:ext cx="8579296" cy="3904146"/>
              </a:xfrm>
              <a:prstGeom prst="rect">
                <a:avLst/>
              </a:prstGeom>
              <a:blipFill rotWithShape="0">
                <a:blip r:embed="rId3"/>
                <a:stretch>
                  <a:fillRect t="-1248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836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09600" y="411510"/>
            <a:ext cx="8153400" cy="576064"/>
          </a:xfrm>
        </p:spPr>
        <p:txBody>
          <a:bodyPr>
            <a:normAutofit fontScale="90000"/>
          </a:bodyPr>
          <a:lstStyle>
            <a:extLst/>
          </a:lstStyle>
          <a:p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br>
              <a:rPr lang="en-US" sz="3200" b="1" dirty="0" smtClean="0">
                <a:solidFill>
                  <a:srgbClr val="FF0000"/>
                </a:solidFill>
              </a:rPr>
            </a:br>
            <a:r>
              <a:rPr lang="en-US" sz="3200" b="1" dirty="0" err="1" smtClean="0">
                <a:solidFill>
                  <a:srgbClr val="FF0000"/>
                </a:solidFill>
              </a:rPr>
              <a:t>Gli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indicatori</a:t>
            </a:r>
            <a:r>
              <a:rPr lang="en-US" sz="3200" b="1" dirty="0" smtClean="0">
                <a:solidFill>
                  <a:srgbClr val="FF0000"/>
                </a:solidFill>
              </a:rPr>
              <a:t> del </a:t>
            </a:r>
            <a:r>
              <a:rPr lang="en-US" sz="3200" b="1" dirty="0" err="1" smtClean="0">
                <a:solidFill>
                  <a:srgbClr val="FF0000"/>
                </a:solidFill>
              </a:rPr>
              <a:t>sovraffollamento</a:t>
            </a:r>
            <a:endParaRPr lang="it-IT" sz="3200" dirty="0"/>
          </a:p>
        </p:txBody>
      </p:sp>
      <p:sp>
        <p:nvSpPr>
          <p:cNvPr id="12" name="Rectangle 2"/>
          <p:cNvSpPr>
            <a:spLocks noGrp="1"/>
          </p:cNvSpPr>
          <p:nvPr>
            <p:ph sz="quarter" idx="13"/>
          </p:nvPr>
        </p:nvSpPr>
        <p:spPr>
          <a:xfrm>
            <a:off x="600539" y="1474270"/>
            <a:ext cx="7776864" cy="3200400"/>
          </a:xfrm>
        </p:spPr>
        <p:txBody>
          <a:bodyPr anchor="ctr">
            <a:normAutofit/>
          </a:bodyPr>
          <a:lstStyle>
            <a:extLst/>
          </a:lstStyle>
          <a:p>
            <a:pPr marL="0" indent="0" algn="just">
              <a:buNone/>
            </a:pPr>
            <a:endParaRPr lang="en-US" sz="2000" dirty="0">
              <a:solidFill>
                <a:srgbClr val="002060"/>
              </a:solidFill>
            </a:endParaRPr>
          </a:p>
          <a:p>
            <a:pPr marL="274320" lvl="1">
              <a:buNone/>
            </a:pPr>
            <a:endParaRPr lang="it-IT" dirty="0" smtClean="0"/>
          </a:p>
        </p:txBody>
      </p:sp>
      <p:sp>
        <p:nvSpPr>
          <p:cNvPr id="3" name="Rettangolo 2"/>
          <p:cNvSpPr/>
          <p:nvPr/>
        </p:nvSpPr>
        <p:spPr>
          <a:xfrm>
            <a:off x="683568" y="1419622"/>
            <a:ext cx="77048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dirty="0">
              <a:solidFill>
                <a:srgbClr val="002060"/>
              </a:solidFill>
            </a:endParaRPr>
          </a:p>
          <a:p>
            <a:pPr algn="just"/>
            <a:endParaRPr lang="en-US" dirty="0"/>
          </a:p>
          <a:p>
            <a:pPr algn="just"/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AutoShape 1" descr="data:image/jpeg;filename=90th-percentile.jpeg;base64,/9j/4AAQSkZJRgABAQAASABIAAD/4QBARXhpZgAATU0AKgAAAAgAAYdpAAQAAAABAAAAGgAAAAAAAqACAAQAAAABAAACYKADAAQAAAABAAAB8gAAAAD/7QA4UGhvdG9zaG9wIDMuMAA4QklNBAQAAAAAAAA4QklNBCUAAAAAABDUHYzZjwCyBOmACZjs+EJ+/+IH6ElDQ19QUk9GSUxFAAEBAAAH2GFwcGwCIAAAbW50clJHQiBYWVogB9kAAgAZAAsAGgALYWNzcEFQUEwAAAAAYXBwbAAAAAAAAAAAAAAAAAAAAAAAAPbWAAEAAAAA0y1hcHBsAAAAAAAAAAAAAAAAAAAAAAAAAAAAAAAAAAAAAAAAAAAAAAAAAAAAAAAAAAAAAAALZGVzYwAAAQgAAABvZHNjbQAAAXgAAAWcY3BydAAABxQAAAA4d3RwdAAAB0wAAAAUclhZWgAAB2AAAAAUZ1hZWgAAB3QAAAAUYlhZWgAAB4gAAAAUclRSQwAAB5wAAAAOY2hhZAAAB6wAAAAsYlRSQwAAB5wAAAAOZ1RSQwAAB5wAAAAOZGVzYwAAAAAAAAAUR2VuZXJpYyBSR0IgUHJvZmlsZQAAAAAAAAAAAAAAFEdlbmVyaWMgUkdCIFByb2ZpbGUAAAAAAAAAAAAAAAAAAAAAAAAAAAAAAAAAAAAAAAAAAAAAAAAAAAAAAAAAAAAAAAAAAG1sdWMAAAAAAAAAHwAAAAxza1NLAAAAKAAAAYRkYURLAAAALgAAAaxjYUVTAAAAJAAAAdp2aVZOAAAAJAAAAf5wdEJSAAAAJgAAAiJ1a1VBAAAAKgAAAkhmckZVAAAAKAAAAnJodUhVAAAAKAAAApp6aFRXAAAAFgAAAsJuYk5PAAAAJgAAAthjc0NaAAAAIgAAAv5oZUlMAAAAHgAAAyBpdElUAAAAKAAAAz5yb1JPAAAAJAAAA2ZkZURFAAAALAAAA4prb0tSAAAAFgAAA7ZzdlNFAAAAJgAAAth6aENOAAAAFgAAA8xqYUpQAAAAGgAAA+JlbEdSAAAAIgAAA/xwdFBPAAAAJgAABB5ubE5MAAAAKAAABERlc0VTAAAAJgAABB50aFRIAAAAJAAABGx0clRSAAAAIgAABJBmaUZJAAAAKAAABLJockhSAAAAKAAABNpwbFBMAAAALAAABQJydVJVAAAAIgAABS5hckVHAAAAJgAABVBlblVTAAAAJgAABXYAVgFhAGUAbwBiAGUAYwBuAP0AIABSAEcAQgAgAHAAcgBvAGYAaQBsAEcAZQBuAGUAcgBlAGwAIABSAEcAQgAtAGIAZQBzAGsAcgBpAHYAZQBsAHMAZQBQAGUAcgBmAGkAbAAgAFIARwBCACAAZwBlAG4A6AByAGkAYwBDHqUAdQAgAGgA7ABuAGgAIABSAEcAQgAgAEMAaAB1AG4AZwBQAGUAcgBmAGkAbAAgAFIARwBCACAARwBlAG4A6QByAGkAYwBvBBcEMAQzBDAEOwRMBD0EOAQ5ACAEPwRABD4ERAQwBDkEOwAgAFIARwBCAFAAcgBvAGYAaQBsACAAZwDpAG4A6QByAGkAcQB1AGUAIABSAFYAQgDBAGwAdABhAGwA4QBuAG8AcwAgAFIARwBCACAAcAByAG8AZgBpAGyQGnUoACAAUgBHAEIAIIJyX2ljz4/wAEcAZQBuAGUAcgBpAHMAawAgAFIARwBCAC0AcAByAG8AZgBpAGwATwBiAGUAYwBuAP0AIABSAEcAQgAgAHAAcgBvAGYAaQBsBeQF6AXVBeQF2QXcACAAUgBHAEIAIAXbBdwF3AXZAFAAcgBvAGYAaQBsAG8AIABSAEcAQgAgAGcAZQBuAGUAcgBpAGMAbwBQAHIAbwBmAGkAbAAgAFIARwBCACAAZwBlAG4AZQByAGkAYwBBAGwAbABnAGUAbQBlAGkAbgBlAHMAIABSAEcAQgAtAFAAcgBvAGYAaQBsx3y8GAAgAFIARwBCACDVBLhc0wzHfGZukBoAIABSAEcAQgAgY8+P8GWHTvZOAIIsACAAUgBHAEIAIDDXMO0w1TChMKQw6wOTA7UDvQO5A7oDzAAgA8ADwQO/A8YDrwO7ACAAUgBHAEIAUABlAHIAZgBpAGwAIABSAEcAQgAgAGcAZQBuAOkAcgBpAGMAbwBBAGwAZwBlAG0AZQBlAG4AIABSAEcAQgAtAHAAcgBvAGYAaQBlAGwOQg4bDiMORA4fDiUOTAAgAFIARwBCACAOFw4xDkgOJw5EDhsARwBlAG4AZQBsACAAUgBHAEIAIABQAHIAbwBmAGkAbABpAFkAbABlAGkAbgBlAG4AIABSAEcAQgAtAHAAcgBvAGYAaQBpAGwAaQBHAGUAbgBlAHIAaQENAGsAaQAgAFIARwBCACAAcAByAG8AZgBpAGwAVQBuAGkAdwBlAHIAcwBhAGwAbgB5ACAAcAByAG8AZgBpAGwAIABSAEcAQgQeBDEESQQ4BDkAIAQ/BEAEPgREBDgEOwRMACAAUgBHAEIGRQZEBkEAIAYqBjkGMQZKBkEAIABSAEcAQgAgBicGRAY5BicGRQBHAGUAbgBlAHIAaQBjACAAUgBHAEIAIABQAHIAbwBmAGkAbABldGV4dAAAAABDb3B5cmlnaHQgMjAwNyBBcHBsZSBJbmMuLCBhbGwgcmlnaHRzIHJlc2VydmVkLgBYWVogAAAAAAAA81IAAQAAAAEWz1hZWiAAAAAAAAB0TQAAPe4AAAPQWFlaIAAAAAAAAFp1AACscwAAFzRYWVogAAAAAAAAKBoAABWfAAC4NmN1cnYAAAAAAAAAAQHNAABzZjMyAAAAAAABDEIAAAXe///zJgAAB5IAAP2R///7ov///aMAAAPcAADAbP/AABEIAfICYAMBIgACEQEDEQH/xAAfAAABBQEBAQEBAQAAAAAAAAAAAQIDBAUGBwgJCgv/xAC1EAACAQMDAgQDBQUEBAAAAX0BAgMABBEFEiExQQYTUWEHInEUMoGRoQgjQrHBFVLR8CQzYnKCCQoWFxgZGiUmJygpKjQ1Njc4OTpDREVGR0hJSlNUVVZXWFlaY2RlZmdoaWpzdHV2d3h5eoOEhYaHiImKkpOUlZaXmJmaoqOkpaanqKmqsrO0tba3uLm6wsPExcbHyMnK0tPU1dbX2Nna4eLj5OXm5+jp6vHy8/T19vf4+fr/xAAfAQADAQEBAQEBAQEBAAAAAAAAAQIDBAUGBwgJCgv/xAC1EQACAQIEBAMEBwUEBAABAncAAQIDEQQFITEGEkFRB2FxEyIygQgUQpGhscEJIzNS8BVictEKFiQ04SXxFxgZGiYnKCkqNTY3ODk6Q0RFRkdISUpTVFVWV1hZWmNkZWZnaGlqc3R1dnd4eXqCg4SFhoeIiYqSk5SVlpeYmZqio6Slpqeoqaqys7S1tre4ubrCw8TFxsfIycrS09TV1tfY2dri4+Tl5ufo6ery8/T19vf4+fr/2wBDAAICAgICAgMCAgMFAwMDBQYFBQUFBggGBgYGBggKCAgICAgICgoKCgoKCgoMDAwMDAwODg4ODg8PDw8PDw8PDw//2wBDAQICAgQEBAcEBAcQCwkLEBAQEBAQEBAQEBAQEBAQEBAQEBAQEBAQEBAQEBAQEBAQEBAQEBAQEBAQEBAQEBAQEBD/3QAEACb/2gAMAwEAAhEDEQA/AP38ooooAKKKKACiiigAooooAKKKKACiiigAooooAKKKKACiiigAooooAKKKKACiiigAooooAKKKKACiiigAooooAKKKKACiiigAooooAKKKKACiiigAooooAKKKKACiiigAooooAKKKKACiiigAooooAKKKKACiiigAooooAKKKKACiiigAooooAKKKKACiiigAooooAKKKKAP/0P38ooooAKKKKACiiigAooooAKKKKACiiigAooooAKKKKACiiigAooooAKKKKACiiigAooooAKKKKACiiigAooooAKKKKACiiigAooooAKKKKACiiigAooooAKKKKACiiigAooooAKKKKACiiigAooooAKKKKACiiigAooooAKKKKACiiigAooooAKKKKACiiigAooooAKKKKAP/0f38ooooAKKKKACiiigAooooAKKKKACiiigAooooAKKKKACiiigAooooAKKKKACiiigAooooAKKKKACiiigAooooAKKKKACiiigAooooAKKKKACiiigAooooAKKKKACiiigAooooAKKKKACiiigAooooAKKKKACiiigAooooAKKKKACiiigAooooAKKKKACiiigAooooAKKKKAP/0v38ooooAKKKKACiiigAooooAKKKKACiiigAooooAKKKKACiiigAooooAKKKKACiiigAooooAKKKKACiiigAooooAKKKKACiiigAooooAKKKKACiiigAooooAKKKKACiiigAooooAKKKKACiiigAooooAKKKKACiiigAooooAKKKKACiiigAooooAKKKKACiiigAooooAKKKKAP/0/38ooooAKKKKACiiigAooooAKKK5rxh4w8PeAvDt14r8VXRs9MsjGJJFiknctNIsUaJFCrySO8jqiIiszMQACTQB0t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OmoftWfBXSbC51XVb3WLKysonmnnn8Oa3FFDFGpZ5JHayCqqqCWYkAAZPFfQ8Usc8STwsHjkAZWHIIIyCPrQBJRRRQAUUUUAf/U/fyiiigAooooAK+Q/wBq7xNe6BH4Otte8Van4E+HmoXl0niLXdIDR3NtshzZxPdLHIbOCaXIkuAFIKogdN+a+vKCM8GgD8ntX8Z/Bfwolle/sz/HjxB44+IEl1bDT9BTxLceKYNTaSZElhurWdrkQxNGW3z5iMI/ebhtwf1hrh/E/hC8v/D97pvgfUx4O1S7khcajaWlvNKgjmSSQGOZGjbzUVoyWBIDFhhgDXcUAFfP/wC05/ySST/sOeGP/T7Y16V438MeIvFFlb23hzxfqHg+WGQu8+nQWE7yrjGxhf21ygGecqqtnvjivif9rD4f/FDw58E77V/+FxeINRMWseG0WK40/QRHvm1uxjVz5OmRvmMsHUbsFlAYMuVIB+h1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yH7SP/Ju/wAUv+xV1v8A9IZq9R8Pf8gDTf8Ar2h/9AFfL3xL8EeNvB/7PPxiPjD4h6p47F34V1byBqNnplqLXZY3G8x/2daWu7zNwz5m7G0bcZOfqHw9/wAgDTf+vaH/ANAFAGvRRRQAUUUUAf/V/fyiiigAooooAK+aP2of2ZfBv7TXgm10PX4beLW9DuFvdHvriE3EdtcKyM6Swhk823nVBHNGSNy8ghlVh9L0UAfKFj+w3+yXYzW97D8LdFiurdkkV0ib5ZEIIK5bsRxX1fRRQAV8p/tq/wDJveo/9hzwp/6kOn19WV8p/tq/8m96j/2HPCn/AKkOn0AfVlFFFABRRRQAUUUUAFFFFABRRRQAUUUUAFFFFABRRRQAUUUUAFFFFABRRRQAUUUUAFFFcP4x+J3w2+HkIuPiB4s0nwzEcYfU7+3slOeBzO6DntQB3FFfK3iH9t/9kzw48MEvxQ0bVri5YJFBosra3cOzHACw6atzIT9F4HPSo9c/a68IWFrFceGvAPxB8WNcbBEmneDdYh37yAD5uoW9pCF5yWaQKACSaAPq2ivlHVvjv8c7rTYbrwH+zv4kvbicqFXWtX0DSIkywBMhjv7yZQBknEJbjhTmm61rH7cOqwwnwv4U+HvhxpQu86jruq6q0WSNx8uDTbJXKjPyiUAnHzgc0AfWFFfLsngv9r7WLW0/tH4p+FdBmVla4XSvCVzMWUH5lWW91iUcjo3k8ehpmnfAj4yzaabLxZ+0N4rvZnXDSafpnhzTuc9V/wCJVM68ej5757UAfUtFfIJ/Zn8EeH2fVPiH8WPHesxtGUc6l4xvdMtyFBJYx6ZJYRggZJwAMDmvMLv9nT9g7VtdWa90Gbx7qVsnyedfa54qWNXO7A3z3kaFiORwTjmuLE5lhqL5a1SMX5tL8zhxOZ4ai+WtUjF+bS/M+8dc8T+GvDMH2rxJq1ppMPXfdzxwL+cjKK8iuP2qP2YbS4ltLv4v+D4Z4XZJI38Qaero6nDKymfIIPBB6V45a/BH9nC4tmTw3+zDpd7HCQqvd+HdHst4wMn/AE0pOcdMsnP05r1fRvDOt6La/avDfww8LeGWhB8ovdpE0S5Jyy2tiyr1yQshGc8nrXMs6oP4VJ+kJtffy2/E5453Ql8Ck/SE2n6Plt+Jnah+2Z+yZpgzc/GDwq/OP3Or2s/r/wA8nf0/zkVzEv7eX7KIv30vTvHB1m6iYo8ek6XqWqlGGeG+xWs237p6+h9K6TUvirPoCG18YfFPwPoV+IhI9v5ZeRQf7ok1GN3HBAPljPp2ri9N+NGk+JLh49J+J+p6ybdijHw54TubqFyOSFl+y3qMR6q+PWuWfEEU0nTf301+DmmfRYfIs7rU/bUcsryhvdQVv/SjurL9rD4Q6kCdOt/Fd0B18rwT4nfHOP4dMPcGi6/al8C2+7yvCvju5wcDy/A3iMZ9xvsF/WuNvPE13qkK3aW/xO1oOwTyIrGHSW5DLk7o7AgA8/e9D0q9fWniB7Yw2/wu8bairL0u/FdvFk+4XWXH6fhS/titK7hS082//bYz/M2XDOct2lQhT8qlanTf3Ns1G/as8PM8Udn8O/iDdPMwQAeENUhAyu7LNPDGqjtkkc8dc1JqP7SuqWUAntPg14+1AEx8RadZRHDqGyRcX0ONucNnofzrnrPwP4wvojFf/CDRUtoi2z+1vFVzcybCerYsbkAkYJG8gdM1zuoW1lpB8uXwl8KdO3MoVbvWDI23kt8z6ahJxjAx+PHPThsTj6ztSw/N6c7/APcZL4bzWMuWp7Bef1mm/wAkzrbr9qu+spUiuvg94yhLqpzLL4dhALfwky60gyDx6emaqTftdW8LNHJ8NtcjlXqkut+DoyPqG8QZH5V5lbePvDemxW+pr41+Cfh6GVFUtG8dwpkDNkJL9qtQwAzgbc5zW3afHbw2qSi1+M/w3DRHDNp2jzXSj23x6sQeox9a9elw7xHVV4YGf/gub/8AkSKmR1Y/xMfh4v1qT/GMLfcad3+2ZfQHEPwt1OXnj/io/CWT6cJrT1gal+2t42htZZdG+CWr6hOjbREuu6E7H5d2T9nvJzjHYKx9qtyfGO9uradH+MsrJuBWXQ/A19KwABYiMut6j5HGQren3q0LXx9qtyYrex8Z/E/WnmVm3W/gmOwjAHT95faJCmfoxJrV8JcTdcJOK7uk0vvdRIVTI7K8c1w7/wC4df8A+RRmw/tSftEahI50v4DloAY9jT6tqCsVZNzllh0OcDa3yjDHd14rZtv2gf2n7y5+zW3wNsh8pfdLruqQqBkYBL+HgM89ASevpWVbv8SNXluXi0T4t6nE26JftV94Z0mFhux5i+XcW1woxyPk3Y/hz0iXwd8Ybu/Sy0nwL4pW1gRmafXPiPcWSu7k4VBpjX0jYxyX2BQRtDcgUuEc9k7SnRjbe9SlF/c6r/z8hvK8NFL2mYp/4KE3/wClzj+Ru3vxn/bGdtmlfArR3yPvN4ouNv5SaRCazrb4lft8XPlCT4P+GLYGVRI/9vvIVi43FUaOLc2M4BYD3p+ofBn4xatuhu/C+leQ4YN5/wAR/Fl3njgFTaRAgnGeeOuD0qun7LnjjVrqSfWbbwJaRyRRxYn0nVdcm2R8hDNc6pbAjcWOdncZBNL/AFRx8da+NpxX+OMvwhTqMUMsy1/Fjq9/KhS/WqaN54v/AG5poVEPh3wnoknmTFnu0a6jEQH7ofu9UhbdnBY8jggAcGubn8f/ALZVjaPe6z4u+FmkRR7mkN7Z3cYjQHguy626jPXrgetdJJ+ybr0qvELn4f2ybGCGD4fwlwxHylmn1Gbdg84wM+tbVp+yfPYymXS/FtropYYZtL8K+H7d2OVIy0tlP0we38R9sJ8KTdv+FWC+U3/7rImOW5dHV4vES8uShG/zvK33M8ol+Nfx4a3d7r41fBqDaMg2v2ov16YfUZu3cKfp6S6b8afHU6yS33xq0TUDvSEDQPDl3qUaSEM239ykzHcBnOeOB3yfoeD9naWWVpdd+Jni/UEJjIht7210eFTH0wuj2tkSDwCGLZx9cvvv2U/gxriQxeLLXWPFEMJRjBrfiLWdUtpChDKZba7vJIJAGAOGjIzzjpVf6sYNNLEZnOXfkpXX41KL/BFRoZU23OnXkv8Ar/CP/pOHf5nztrviz4m3EFvf2nxo8W2UaRjK2Pw6Zo5c8hy13p55PbaVX2rhY/2i7/SJVfUvjNr17FHhZFm0nwvppUllj/eC8lgdG3lgcqACrAgEYP3DB+zN+zjbIiQ/CvwqojIZf+JJYkhh0OTDnPv1ru9I+HHw88P2kNhoPhfS9NtrcBYorayghjRR0CqiAAD2qf7AylL3q9eXo3D86lT8gVHKo/BhZv8AxYio/wD0hU/zPzq1b9qXwHJaNcX3xJ1uYMGytrr3g2Bjnj5Vt79nBHQYGe/JGa429+Kul6uk4trj4pvEfl8yLW5CrYYDEf8AZsNy5PLf6sH7v0r9d4444Y1iiUIiABVUYAA6AAU+n/ZOS2ty4j/woX60WKE8Gk08HB+tTEv/AN2D8n/DfjHxfYjy7Tw38RtRt1y6vf6r4xYsgzgkjQMkkHOAxPp0Fat/rXj3WJ5Wsfg/rOqzOwQG6v8AxMvBDbi0l5bWII+UAYznP0r9S6KmOUZHHbCyk/784v77Uot/eCeXp80cuo/NVZf+l1ZH4sfFDwV8Ql+HPifVr74NSadDYaRdzT3kqPMsKx2jvJIhuNfLYjYH79tL2PlyDIb9kPD3/IA03/r2h/8AQBXl37SP/Ju/xS/7FXW//SGavUfD3/IA03/r2h/9AFKVDBw/3TDxpd7OTv2vdv8AC25nXqwnbkowh/ghGF/XlSb8r3sa9FFFSYBRRRQB/9b9/KKKKACiiigAooooAKKKKACvlP8AbV/5N71H/sOeFP8A1IdPr6sr5T/bUJH7Pmo4/wCg54U/9SHT6APpXUvEGg6M6RavqVtYvIMqs8yRFgO4DEZqzLqem29h/ak93FHZbVfz2kURbWxtbeTtwcjBzzXGeLvhL8KviDfQ6n498GaL4kvLePyYptT062vJY4sltivMjELkk4Bxkk1tah4I8Gat4VXwLqmgafeeG0hht10ua1iksRDblTDGLdlMWyMouxduF2jGMCuzkocsHzu/2vdVkvJ82vo1H1JvLXQ1dN1nR9ZR5NIvoL5YyA5glWUKT0BKk4qtF4m8OT3/APZcGq2kl7uZPIWeMy71zuXYDuyMHIxxWN4O+G3w7+HaXUfw/wDC2leGVvyhuBpljBZCYx52GQQIm7bubbnOMnHWsSy+CPwY0zxEvi/TvAPh+111J2uV1CLSrRLsTuSWlE6xiTeSSS27JJPNV7PDc0/flZfD7q1fmuf3fVOXoK8tNDuNS8QaDozpFq+pW1i8gyqzzJEWA7gMRmrMup6bb2H9qT3cUdltV/PaRRFtbG1t5O3ByMHPNcZ4u+Evwq+IN9Dqfj3wZoviS8t4/Jim1PTra8ljiyW2K8yMQuSTgHGSTW1qHgjwZq3hVfAuqaBp954bSGG3XS5rWKSxENuVMMYt2UxbIyi7F24XaMYwKnkocsHzu/2vdVkvJ82vo1H1HeWuhq6brOj6yjyaRfQXyxkBzBKsoUnoCVJxVaLxN4cnv/7Lg1W0kvdzJ5CzxmXeudy7Ad2Rg5GOKxvB3w2+Hfw7S6j+H/hbSvDK35Q3A0yxgshMY87DIIETdt3NtznGTjrWJZfBH4MaZ4iXxfp3gHw/a66k7XK6hFpVol2J3JLSidYxJvJJJbdkknmq9nhuafvysvh91avzXP7vqnL0FeWmh3GpeINB0Z0i1fUraxeQZVZ5kiLAdwGIzVmXU9Nt7D+1J7uKOy2q/ntIoi2tja28nbg5GDnmuM8XfCX4VfEG+h1Px74M0XxJeW8fkxTanp1teSxxZLbFeZGIXJJwDjJJra1DwR4M1bwqvgXVNA0+88NpDDbrpc1rFJYiG3KmGMW7KYtkZRdi7cLtGMYFTyUOWD53f7XuqyXk+bX0aj6jvLXQ1dN1nR9ZR5NIvoL5YyA5glWUKT0BKk4qtF4m8OT3/wDZcGq2kl7uZPIWeMy71zuXYDuyMHIxxWN4O+G3w7+HaXUfw/8AC2leGVvyhuBpljBZCYx52GQQIm7bubbnOMnHWsSy+CPwY0zxEvi/TvAPh+111J2uV1CLSrRLsTuSWlE6xiTeSSS27JJPNV7PDc0/flZfD7q1fmuf3fVOXoK8tNDuNS8QaDozpFq+pW1i8gyqzzJEWA7gMRmrMup6bb2H9qT3cUdltV/PaRRFtbG1t5O3ByMHPNcZ4u+Evwq+IN9Dqfj3wZoviS8t4/Jim1PTra8ljiyW2K8yMQuSTgHGSTW1qHgjwZq3hVfAuqaBp954bSGG3XS5rWKSxENuVMMYt2UxbIyi7F24XaMYwKnkocsHzu/2vdVkvJ82vo1H1HeWuhq6brOj6yjyaRfQXyxkBzBKsoUnoCVJxVaLxN4cnv8A+y4NVtJL3cyeQs8Zl3rncuwHdkYORjisbwd8Nvh38O0uo/h/4W0rwyt+UNwNMsYLITGPOwyCBE3bdzbc5xk4618mal4//ZK0X4jXFn8Kfh3YfEX4laddLLcJ4P0KzvLqyup5ZY2kvNV2xWVnKJI5PMFxdxyjrtORmvZ4bmn78rL4fdWr81z+76py9BXlpofaGpeINB0Z0i1fUraxeQZVZ5kiLAdwGIzVmXU9Nt7D+1J7uKOy2q/ntIoi2tja28nbg5GDnmvhjxT8NPj3+0Be2Wr+NPhz8OvAsIs5oRN4hsh42123JcmFVRVsrOEDLMyrc3KbjxnnO637FOkeK9C0zw78Z/iR4q8caRY2UNlJosNzb+HtAkWAoYwNP0SCzwkZRfLR5ZNmBg8A1PJQ5YPnd/te6rJeT5tfRqPqO8tdD6R8RfGP4ReELIan4s8caHotmWCia91O1toyx6DfLIoz7Zrx4/tq/s13HiJ/Cvh7xVN4q1JFV9nhzSdT1+Mh87ds2l2tzEScHgPmsz4c/sZfBD4b+PdQ8QaN4K0R9Hj07TbbSYrq2F9d2V1bSXrXc4uLsSy7rhJ4UZ/MLMIgGOFWvZYvg/8AA/w3rZ8dw+CfDul6xDK9ydUXTbOC5SZ8l5ftAjDh2ySzbsnJyaco4VOd6krJaPlWvr7/ALq805ehLk0ru3nqeJxftcXWq3d5ZeGvg347uWt9wim1OysPDsE5UA5T+2r6ymK8gbhEe4wSCKnT4j/tfa/4bm1fTvhh4S8Hs3zQN4g8WzXBEbfcaWPTtMlhyeCQt0RzgMetdV481P8AZX8a6lY3Hjmx8OeNdSCmC23afDrtyicuUURRXDoucnGAM+9bF7rXg3xHoX/CurT4aah4g8Mx28MQsptIgtdL8mHaYYlh1JrZCsexSqqhC4GOgryP7ayy0VHEc0r+8opSa9LSbbtrZqPr1PKefYS7jGrGT7RfM/ujdnmf/CK/teePdHWNvjJ4T8J3CS/vn8M+Gnv5VTcGCifUtRmi3FQVybXoSQM4IXUvgJrfi+O10XxX+0Z42u7qFwJodKu9F0Uyshyyf8S7TobhQcYIE24DOGFd74N0C/8AA8lxa/DL4PaL4Ptr8RtctHcWenCV1B2700+3n37MkZJ4yccc1gab8B7seJJvGMfhjwH4Y1w3DXMWoWGgLeaissnLym7c2x8xyWy2zJzznmq/tPCOU1SVWVvh/d8t3588opLzTl6E/wBs81lSpTk/8Lj+M1FfiY3iP9kH9mvVYre0+Jh1bxPtVfl8ReK9av0lCMGBaC6vmhYBgDjy8AjpXdaT+zJ+yv4YgttX0r4XeELFbRQ8V4NHsA6huAwnaLdzn727nPWsf4g/s3+APH0EWr/GTVR4gewhMRu7+w0dPLhJ3MqytZeZEmcniQEE5BB5rzm71D9jJ7bTfh3NqY8Z29vBFFb6XaT6l4htvJg2rEn2S0NxAETChU8sKuAABxXPUzGMVT5ly3fvc7irK/2bSlzO3R8uul+p7OV5ZnWYOX1DAymlvu2u9+SM9vNn1LJ8RfhfoSLp8nibR7BYFwsP2y3j2qOgCbhgewFc0nx18AXz+T4ba+8QzswRU06wuZlYnpiUosOPUlwBzkjBrxX4SXeg/D/w+ulfDL4I6rHfCBftF1b6TYaBHdyxllUyNezWszdMgtGSAQcc4pbD4YeN7rWbXx34c+Dnw88EeJJZpLqXULwDUNTimmDF5C1nZ2+ZWLHey3Rzk/Me8fWY1HJwqyUbe7+5bd7bN+05Vr1XN3serDgvOJJSxFWlRXVSlDnjdX1j7Tmuv8DPatR+IvjSKaGKw8Dy24mG7fqup2NkoXHPEMl0+c4GNn1IqZpvjFevLdz3nh3w/pjRgo4W51OQFh94yM1lHjkY+Uj6188fGT4D+C/FdhceJ/2qPiBpMdggEFvONL0jSobWNz/qku9SS9uRuZuNlwvOMDdyfLX0r4BeLfDun+HPg/8ADfxH8ZmtrGez0u51I3w8OW6WxWFMXesPHYeWpACfY4pjtU7EI6+zlfBWOx9OFWl7ZwvacpclOEf+4kWltracoa6XMq3DeWUlbFZpOb6KnDTbS7caMkr6O3N3Sex71rfxE8BaFbPZeMfjw91qCSCN7bR/7PNz5jcBVtbW3ubrvwMtjqfWsqLVfC+uTz+HdH8H/ELxekSqTLfXl1plvKw5xjU72xLHjJxEQO3pVb4X/BD48eB/CUnh3w5eeAvhp58UEMjaD4emv7uQwRLH9olupLixhlnZt7Zks2Vc87+cn/DB3wg1fxL/AMJh49v9T8Taq63BlkT7FoYlluwRcSSNoVrp8srSbjnzZJOCR/E270o+HmSRnP69mCcUtFGnKtO9tnzz9lvpdVGtL66GX1PIqS5Y4GVaSur1arlBrvy8sZr0cuqvscb4j8ZaL4At0ttY8I/DL4ZaqqPJbw+Kdetm1AwYZRJ5FvbMXz6LcNu+7nJyLVn8aL3Xruyt7T4rTyW0cCTSW/gbwJqOoRkNuACXbw6nFtJBP3FJwDgA8/RPwa+Avgn4Nah4rvPDGgaTpX9ual9ot2sLSOCSKyW3hiS3d1QMQsiSOBkjLk9S1e8UpZLw7hJeyoxq1FZe8pwpJuyb9yNOVrbfG9j0sLnyw6awGCoUU76Kkp/jVc36WtY/PyCTUPEuqzz6PoXxb8byThd7ane/8Ilp8aFihHlNJpLn+8RHbyMR+ApNN/Z5+I2uahZ6hdeAPAvhyBYHLnX7zVfHV4JHK/uwlybCJABklhNJggADkkfoJRWqx+X0v93wFO/SU+apL58z5H/4Aby4yzl6LGTitrQlyRt/hjZI+T/DH7Pfj/QZXa18f2HhdJXBkHhHwrpmkNIgTaFZr0alnHHPBwMCuqi/Z5gmuvtuvfEbxtq82Ao3a5JYoACp/wBVpqWkZJK5yyk8kfdOK+hqK3hxXjYK1Fxp/wCCnTg/vhGLPn8TOdebqV5OUn1k23+LZ8/S/sz/AAzvcNrV34l1dg+//TPFWuzJncHA8s3vlgZHQLjHB4JFW5P2aPgnMR9q8Om5A6LPe3kydCPuyTMOhI6V7tRQ+MM2/wCgup/4HL/M5/q9P+VfceCR/ss/s3JM1zP8MvD15M2cvd6bBdsckk8zq56kmut0j4J/Bnw+WbQfAWgaaWABNtpdpDkABQDsjHZVH0AHYV6dRWFfifMqq5auKqSXnOT/AFKVGC2SMS08NeHNP2fYNKtLby+F8qCNNuOONoGK26KK8epVlN3m7+paQUUUVmMKKKKACiiigAooooAKKKKACiiigAooooAKKKKAPF/2kf8Ak3f4pf8AYq63/wCkM1eo+Hv+QBpv/XtD/wCgCvLv2kf+Td/il/2Kut/+kM1eo+Hv+QBpv/XtD/6AKANeiiigAooooA//1/38ooooAKKKKACiivD/AIx/GHUPhrc+HfDnhTwneeOPFniuW4TT9LtJ4LQGGzjEtzPNc3LJFFHErKOSSzuqgckgA9wor4Lt/wBsvxhfaPJ8TrP4UXsPww0m8XT9Z1W71GGHUrK4jlW3vWTTRG/nQ2NxuimcTgsUdowyrlvvSgAr5T/bV/5N71H/ALDnhT/1IdPr6sr5T/bV/wCTe9R/7DnhT/1IdPoA+rKKKKACiiigAooooAKKKKACiiigAooooAK+evip+0NofgXXB8OPBOlXHxB+Jt3aTXVp4Y0qSJZ1jjVSs+oXMpEGn2rM6L51ww3bsRJKw2Vyvif4qeN/ip451b4P/s93KWCeHJTbeKPGE1uLm00m4Kbv7O06NyI7vUwGVpd26C0Ujzw8rCA9Z4V8P/Cb9mPwpD4U8PxXNzqGqSTXcv8ArNS17XtQYNJPdXMnzTXM8pBLSuQicICkYVRhicTTowdSrJJLqzDE4qnRg6lWSUV1ZxcvwC8dfF8yXX7Tnij7fpExbb4O8Oyz2OhIhZtqX1yDHeam23buEhhtmIP+i96+iLKz8A/C3wxb6bp0GmeEfDunjy4YYlhsLKAO2dqIuyNMsegAyT61x+Pi74vBB+z+A9P8z/pnqOpyRrJzz/x6wF4x/wBNyCfUVf0T4OfD7SJFvbrTF1zVAY2fUdWP2+9eSIBVcyz7ipG0YCbVHYCvM+v4ir/u1LTvO8fujbmfmmo+TZ5n9oYir/u1Ky/mneP3Rs5PzUlHyZVT4tW2tbv+EB0DU/FKbXK3NvElrZMUcoQtzePCknIPMW8UqS/GzWpIz5GieFrZom373n1a5EhI24C/ZIlAGT95+3HWrPjX40/Cv4eXQ03xb4ltLTUneFFsI2NzqDtcMFiCWcAkuG3EjG2M1yH/AAs34p+K5RH8OPh1Pb2TpcAal4ouf7HiEkTBE22aR3F6yvyR5kMPA6/MDXNODb5a2IbfWMFb8rzX/gR9Ng/D/NsTSjiMRNxpy+03GjTfX3ZTabdukZtvojn9G8N+P9f+KWveE/G/ivV7rRdC0zR762lsgNJiubq/kv47mJntlV2SJbeFlQS7l3/Ozblx6Onwg+D+iQ3GoX/h6wmU5ea51MfbHwO7TXZkbAHq3AryCx0n4nePvHfiT4deOPiJeaXJpGk6TfTQ+F7OHTIR/aj3ke1Lq5N5dsVNo/zK0J+YEc8L6DZ/s0/BOHUpNb1fw1H4k1OaNY5LrXpptZlcJ05v3mCn/dA9qUcopN3+rpvvN8z+TfO/xR0x4K4eo64rEe0l05KcqnbRyrOm11+HmWnVMm1H9oD4EeFpLXRIPFWn3NzJJ9nhsNIDalcB0Unb9msFmkUAKeqADGKon4z+K9aS8XwH8LvEepvbSrEk2ppb6HbSbgCXH26VLrYM8kWx6HAPGfadH0LRPDtkum+H9Pt9MtE+7DaxJDGPoiAAflWrXrKhWas5pLyX6u6/A9ZZjlFBfuMJKbX/AD8qPl3/AJaaptaaW52eDzWP7SXiE3StqvhrwVbyKBCLe2utduUOBlmllewiz148lgMdTnhifBTXdVNjN43+JvijWZLQfPHaXMOi28rHqSumQ282PQNM2Prg12XxD+MHww+FEEE3xC8S2eiy3gY2ttLJuvLsqyqVtbWPdPcNuZRtiR2yQMcivMU+NHxU8X3CJ8KvhNqM1gZJIzqfiq5Xw3bEJgB47Zo7nUWBJ48yziBAJDdM/Q4HgjF4mksQ4P2b+1OShB26JzcYN+S18jF8b4il7mGjCnbbkpx5lpbSbTqffM6mw/Zu+BdlPcXlx4MsNXu7tt81xqyNq1xI3q01808h44+904rU8efFz4MfArRYV8eeJdK8JWdvbO9taSyxxSvBbgAi1tE/ey7eAEiRj0AGcCvOrb4P/GPxytvdfGn4mXFtCEtmk0bwXG+hWRlj3NKsl80k2pSq5KrmKe2BVeUyxr0n4d/A74T/AApuLvUfAnhu2sNT1Bpmu9SkL3ep3Rnk82T7Rf3LS3UwZ/mxJKwyBjoK9Sjk2S4J/vqrqP8Alox5Yvy9pNJp+lKafRnj5lxBmOOt9arSnbbnk5W+Tb/NHj3hH41fGbxv4c01fAnwyv7u5kVkn1jxRMnh7TiVjLCSOBY59QkDPhQPsUaNyQ4GCegtPhh8ffFSJP8AEr4rnSFkhiEmn+DtMg0+FZQQzg3mo/b7l1OMBozAcZ4GePfPDeuQeJtBsdftY2iivoxKqPjcoPY44rbrLCcT06VGCy+hCKsvekvaTkujcqnMlLq3CMPQ8PB0U6UHzuSste+m/wA/M8L8I/s1fBLwbrA8UWXheDVPEfmLOdZ1h5NX1UzIuwOL2+aadDjsjqvoBXsWsy3Nvo99PZZ+0RwStHgbjvCkrgc557VpVU1C8TT7C5v5FLJbRvKQOpCKWIH5V5maZvisZL2mLrSnJK15NtpfO+nkejhaajOKjHrt3MDwLe6rqXgjw9qOvFjqd1p1pLdb0Ebee8KtJuQBQp3E5AAx0wK6qsXw3rcHibw7pXiO2jaKHVbWC7RHxuVZ4xIA2OMgNg4rarzKXwrW51Zhf6xU5o8ru9O2u3y2PM/h5q/ifVNT8bw+IjIYNO16S207fEIgLIWdrIuwhV3r5ryfOdxzkZ4AHplch4V8Y2fiu88RWdpBJC3hzU30yUvjEkiQQ3BdME/LtmA55yDXX16ua83tnzU+R2jov8K1+e/zOCG24UUUV5xYUUUUAFFFFABRRRQAUUUUAFFFFABRRRQAUUUUAFFFFABRRRQAUUUUAFFFFABRRRQB4v8AtI/8m7/FL/sVdb/9IZq9R8Pf8gDTf+vaH/0AV5d+0j/ybv8AFL/sVdb/APSGavUfD3/IA03/AK9of/QBQBr0UUUAFFFFAH//0P38ooooAKKKKACvH/i58FfDfxgg0eTVNT1Xw/q3h+eS407VdEvGsdQtTMhimRJQGBjlQ7XRlIOAcZAI9gr5h/aJ8feLvDureBfAvhfxPY+A08aXl3bz+Ir+CO5W1NrB50dtbxTskJubk5EZlLKFR/kdtooA8k8U/srfCf4WeHZb3UPGnirTvhlDd2F1qfhmGVr+yv73zoY0km2W01+wuJ9sl0qShJXLPJhd9ffNfn74+1f4tfAHQ4PH1x8dl8diO6tYx4f1fTNKifVvtMyQm3sZNOjtpluGD5hx5i7gAy7ckfoFQBxPjfxxb+BrK3vbjR9V1kXMhjEek2Mt9ImBnc6RAlV7ZPGeK+Jv2sPjNY+Jvgtc6JF4S8T6c9xrnhcie/0W5tbZNmvWD/PK6hVztwuerEDqa/Q+vlP9tX/k3vUf+w54U/8AUh0+gD6sooooAKKKKACiiigAooooAKKKKACvmb4ueN/EnivxbB+zz8J72aw8Q6jbLea/rVuoP/CO6PISgkVmyv2+8KtHZIQdoWS4YFYgsne/Gr4lXPwy8GrfaHYf2x4o1y7h0jQNO5AvNVvMiFHI5WCJVee4cf6u3ilk524PkPw08FXejW178NdA1m51jVLi6e/8c+LiFhmvtVnUeZb22ziN9oWNUQ7bO2SOJW8zaRxY3GxoxWl5N2S6t/1q3slds4sdjo0Yq6vJuyXVv+tW9krt6HZ+F4dI8JaBB8F/2d9Jt7LTvDGLCW8YFrDTmOXmyxO+8vCWLyDcSZXLTyByc+gaboHgn4XadqPifV76K3luNsmpazqk6LLK2FQGWeQqqIMAJGu2NeiqM15zffEiw0lJ/hT+z3osHiDXtIVrZhGfL0XR5Q4QnULpT99WLO1vFvuHKsCEzvG3o3wR02+1mDxl8WrxPHfiW1aQ2slzbiPT9OV5FdVsbEtJHEy7EzM7STsVyZMYUeTh6U5z9pO06i6/Yh5R7vo3u+rimkvpMBwXGgoY7PqnLJ6xgledrfZi7ckWnb2k2pSTvCMo+6smP4u+NPiF50PwR8Lm7sMER+IddL2OkyZRGV7WFVN3eL8zDISKMlTtmwQTYHwh8ceKZ3m+KfxE1DULR5fMGl6En9hWAQxeW0MkkLyX0qbiW5ugCcZXAxX0BRXq/UubWtJy/Bfct163PXfFfsPdy2jGkv5rKdT19pJXjLzpqmvI4vwV8OfAfw50/wDszwNoNnosDKiyG2iVJJdgwGmk+/K2OrOzMepOa7SivBPE/wC0n8L9C1q48I6FcXXjTxRbu0T6R4ctZNUuo5UdY2jneL/R7QqzDcbqaFVGSSMGvdynI8Rin7LBUnK3SK0S7vol3bsl1Pl8fmFStUdfE1HKT3cm2383qz1Cw0XwpbeM9Y8QWAj/AOEjv7Kwt78iZmkNpbPctaboixVF3zXG1goL/MCW2DavjDx14J+Huk/29491+w8OaaXEQudRuorWJpCCQgeVlBYgEhQcnHAr5W0b4dftK+M/H2v/ABH1LWdP+E1p4ltNGsnsbGOPXNajtdLlu5dpupgLC3mk+1uGKwXagbQrZUs3rfgn9m/4WeDdfj8bXVlP4q8YoqL/AMJB4gnfVNTBj34MMk+UtR+8YbLVIUwcbcAY97+xsBhrvHYlSkvsUved+zqO0Ev70HV16W1OL2kn8K+//Lf8jnh+0Vf+LYv+LK/DzxB4zWS3huIb+7tj4e0h1nzsIutUEM0qkDcWtracBSD3FNu/hz8fviMzD4hfECPwTo8sc6NpPgyLbdHzGj8vzdavkeU7EVxm2tbR8vkP8or6bopLiWlh3/wn4aMLfal+8n83JcifVONOLXcPYt/G7/h/wfxPKfh38DvhN8KZZ7zwH4YtNN1G7MpudRZWuNSujPIZpDcX05kuZt0h3HzJG7dgMerUUV8/j8xxGKquviqkpze7k22/m9TWMFFWirBRRRXGUZOhWOk6bo9pYaCFGnwRhYNjmRdg6YYkk/XJrWrmfBmhz+GfC2maBcyLNLYwrEzpnaxHcZ5rpq58Jf2ULx5dFp202+Rz4S/soXjyuy07abfIKrXkVtcWc8F7j7PJGyyZO0bCMNk8Y471ZrP1azfUNKvLCNgr3MMkQJ6AupUE/nW8tjso/Gru2u/Yi0Ky0rTdE0/TtBCjTLW3iitQjmRfIRAse1yWLDaBgknPXJrVrmvBmiT+GfB+heHLmRZZtKsLW0d0ztZoIljJXPOCVyM10tTT+FaWNsdb28+WXMrvXvrv89zmfDukeGdKutbm8OiMT6jftc6jslMpN6YYo23gs2xvKSP5BtGMHHJJ6avPfAng688Kaj4wvLueOZfEmtSapEEzmON7W2twj5H3swk8cYIr0KvSzLl9r7tRzVlq/RafLb5HHDbYKKKK4CgooooAKKKKACiiigAooooAKKKKACiiigAooooAKKKKACiiigAooooAKKKKACiiigDxf9pH/k3f4pf9irrf/pDNXqPh7/kAab/17Q/+gCvLv2kf+Td/il/2Kut/+kM1eo+Hv+QBpv8A17Q/+gCgDXooooAKKKKAP//R/fyiuU8ZReNrjRjbeAbiwstUmkVDc6jHLPDbxHO6QQRNGZnHAVDLGDnJfja3xV4p8I+CdO1Se2+IH7WuvaR4ltm3TRpr2h6THBIfm2iw+yhFTphZQ5x/EetAH6AUV4z8H4fiHDpayeJPGGnfEHw7e20F1o+uW8KW15cwTDepnW3zaTKyFWSeDylYH/VfxH2agArB8TeFfDHjXRbjw34x0iz13SLwATWd/bx3VvKAcjfFKrI2CMjI61vUUAeIeC/2af2evh1ri+JvAvw38P6Fq8ZJju7TTbeKePd18uQJuQH0Uivb6KKACvlP9tX/AJN71H/sOeFP/Uh0+vqyvlP9tX/k3vUf+w54U/8AUh0+gD6sooooAKKKKACiiigAooooAKKK+Vv2rPHMmmeErL4WaPczWur/ABBaWzlntt32iy0aIL/ad3EVBIm8uRLW15Gbu5txnkkRVqxhFzm7Jat+RnVqxhFzm7Jat+R5doviLUfjZ8VG+JfhyaDIjvNI8DvNGk6WelxyeVq/iXarMG+2SoLax3FQ8MauD5dxKB6V4cn1P4m6e3gn4RX0/h74b6SHs5/Etuy/btXuAStwumSEEBA+7zr8g75SwgBIMo4fwX4CvviGLz4f22zRfBtmY7XxMLF1R52t4hHb+GrSaDb5VnYQbY7t0JZ3LRKVLTEfbthYWGlWFtpel20dnZWcaQwQQoscUUUahUREUBVVVAAAAAAwK+bwFKpipvE1LpPRLZ27eV95Pdu0dopv6LK8PDLILH4mPNi6iThGSuqEHquZPR1Zq0mmrQTSfNNLkyPCXhLw34E8OWHhHwjp8Wl6RpkYit7eIHai5ySSSWZmJLO7EszEsxLEk9FWdq+saT4f0u61zXr2DTdNsI2muLm5lWGCGJBlnkkchVVRySSABXzbH8YviF8W51g/Z10i2/4R8NiXxb4giuI9NfDJkabZJ5Nxf5UtibzILfI+SWXlR9/lHD1fEwc6SUacdHKXuwj5X722iryf2Ys8PF42dSpKrWk5Tk223q23u292292/me/+LfGXhPwDoNz4o8baxaaFpFoB5t3ezJBChY4UF3IG5iQFHViQACSBXgsHxP8AjL8VI1b4OeEl8NaDOw2eI/FsckPmwiQo0tno0bJdyhlUtGbuSzBBVgHU4rU8F/s4+G9O1iPxz8Vb5/id46V4JU1jWreApYyQKgUaXZovkWCB08z90DKzktJLIcEfRVevPE5bgfdw8fb1P5pJqmv8MNHLXZ1LJrR0jlSnLfRfj/Xp958vx/syweKLKOP44eOvEHxGeSJEurSa6/snR5nG0tnTtMFvG8ZK8R3DTjBIYtkk/QPhjwp4X8E6LB4c8G6PZ6DpNsWMVnYW8drbxl2LuViiVVBZiWOBySSea36K8vM+I8bjIKlXqvkTuoq0YJ91CNoR+SRpCjGOqWv9dTyrQta8WXPxn8Y+H78yf8I5YaNoNxYAwqsf2u5m1JbzbKFDO2yG33KWIT5SAu87vVa4rTfG9jqfxA1/4exW8iXfh/T9M1CWY48t01OS7jjVcHO5DZsWyMfMuO9drXiGgUUUUAFFFFABRRRQByfgW+1bUvB+k3+vFjqE8CtPvQRtvPXKAKB9MCusrE8N65B4m0Gx1+1jaKK+jEqo+Nyg9jjituubBW9jC0ubRa99N/mcuCt7GFpc2i176b/MKzdZlubfR76eyz9ojglaPA3HeFJXA5zz2rSqpqF4mn2FzfyKWS2jeUgdSEUsQPyreWzO+h8cbK+u3cwPAt7qupeCPD2o68WOp3WnWkt1vQRt57wq0m5AFCncTkADHTArqqxfDetweJvDuleI7aNoodVtYLtEfG5VnjEgDY4yA2DitqppfCtbm+YX+sVOaPK7vTtrt8tjzP4eav4n1TU/G8PiIyGDTtekttO3xCICyFnayLsIVd6+a8nzncc5GeAB6ZXIeFfGNn4rvPEVnaQSQt4c1N9MlL4xJIkENwXTBPy7ZgOecg119ermvN7Z81Pkdo6L/Ctfnv8AM4IbbhRRRXnFhRRRQAUUUUAFFFFABRRRQAUUUUAFFFFABRRRQAUUUUAFFFFABRRRQAUUUUAFFFFAHi/7SP8Aybv8Uv8AsVdb/wDSGavUfD3/ACANN/69of8A0AV5d+0j/wAm7/FL/sVdb/8ASGavUfD3/IA03/r2h/8AQBQBr0UUUAFFFFAH/9L9/K/Im/8A2cr/AMPWqeJNV+DOnfEiK11XxlpurfZZtNludesvEF0t7aaoZrl4/LltZo1tpPMcSwfvGjzGBX67V+Q2kzXP7N3hnW/EXhvxno9tr2o6lr83ifwHrGt2lu95HcajdNb3un+dN/ol99laI+WcRXCbQ4SQB6AP0n+BtlremfBXwDp3iS+g1LVrXQNLiu7q2dJYJ50tYxJJHJGSjozAlWX5WHI4Ir1KvCP2WbWex/Zj+EVlcqFmt/B+gRuAQwDJp8AIBUkHkdQcV7vQAUUUUAFFFFABXyn+2r/yb3qP/Yc8Kf8AqQ6fX1ZXyn+2r/yb3qP/AGHPCn/qQ6fQB9WUUUUAFFFFABRRRQAUUUUAFflXp3inWfjR8Wb3x74Tjkm1XxNcNp/hq5EImgsNG07Bt79jLHGrRAyyaqwDMJZJ9NiO4p8v1J+2N8RH8HfCWbwvpt79h1bxw76RFOkoiktbNonk1C6R9ylHitUkWF84Fy8IP3qj/ZO+FI8H+Do/G+r2MNnq3iC2iS1t44Fh+waSjNJb24H3lMjSNPIDgqXWLGIVx87m7liK0MDDZ+9J9op6L/t5/gnoduW0KUqrr4hJ06VpOLV1Od/3cGv5W05z6OMHTdnUTPo7wb4R0XwH4X03wj4ejMdhpkQjQsQZJGJLPLIwA3SSuWeRsZZ2LHk1xPxP+Mvhr4Yvp2kSWl54i8Ua3Isem6DpMaz6ld5cK8oR3RIreIEtNcTOkUag5fcVVue+MXxe1fwrf2Pw0+Fulx+Jfib4iiMlhYyl1sdPtdxRtU1WZOYbKIggAfvbiQeTCCxZk2Pg/wDBvTPhXY32oX+ozeKPGfiBxca74hvVUXeo3AHACr8sFrF923tY/wB3CmFGWLO36bl+S4fCYaGMzBe6/wCHTWjmlpzN/Zpra+83eMLWlOHDi8bVxFadSUryk25Seur1fq3v+fn5x4a+CGvfErUbX4h/tO+TrGpQXjXuk+FYpfO0HQVCGOEMm1F1C9VGZpLmdWRZHYW6RqoZvqyiivMzjPcRjpxdV2jHSMVpGC7RXRd3q5P3pNybbinSUdgooorxzQKKKKAOUsNF8KW3jPWPEFgI/wDhI7+ysLe/ImZpDaWz3LWm6IsVRd81xtYKC/zAltg29XXmmjeCL7TPi14r+IUtxG9p4g0nRdPihGfMR9Mm1CSRm4xtcXihcHPytntXpdABRRRQAUUUUAFFFFAGToVjpOm6PaWGghRp8EYWDY5kXYOmGJJP1ya1q5nwZoc/hnwtpmgXMizS2MKxM6Z2sR3Gea6aufCX9lC8eXRadtNvkc+Ev7KF48rstO2m3yCq15FbXFnPBe4+zyRssmTtGwjDZPGOO9Waz9Ws31DSrywjYK9zDJECegLqVBP51vLY7KPxq7trv2ItCstK03RNP07QQo0y1t4orUI5kXyEQLHtcliw2gYJJz1ya1a5rwZok/hnwfoXhy5kWWbSrC1tHdM7WaCJYyVzzglcjNdLU0/hWljbHW9vPllzK71767/Pc5nw7pHhnSrrW5vDojE+o37XOo7JTKTemGKNt4LNsbykj+QbRjBxySemrz3wJ4OvPCmo+MLy7njmXxJrUmqRBM5jje1trcI+R97MJPHGCK9Cr0sy5fa+7Uc1Zav0Wny2+Rxw22CiiiuAoKKKKACiiigAooooAKKKKACiiigAooooAKKKKACiiigAooooAKKKKACiiigAooooA8X/AGkf+Td/il/2Kut/+kM1eo+Hv+QBpv8A17Q/+gCvLv2kf+Td/il/2Kut/wDpDNXqPh7/AJAGm/8AXtD/AOgCgDXooooAKKKKAP/T/fyvy98DeD/HPw6fX/DOs/suW/jOWfXdZv4Ncm1Dw59s1O3vb6W5jmuFubgy70WUR5LHKqpwmdi/qFX4feItO0vwv8Yb1Pir8MvF3iHxhrFn4zsNZu9PsL66/tsX2o2U2gfYL6DMcMMVvEQgVoxashDANywB+0PhLzf+EV0bz9GHhyT7Fb7tLDRMLBvLXNsGgJiPkn5MxkocfKduK6CvOfg/YeM9K+E3gvTPiNN9o8V2mi6fDq0m/wAwvfx26LcMXydxMgbLZ+Y8969GoAKKK+Uv2lrXXbfWvhz4wm0XV/E3gzwxqst9rOnaH5sl4Zkizp921rCyyXcFtOC7wLuYsUcI+wigD6r3pv8AL3DdjOM849cU6vw18DaR4W8c6RPL4U8A+MLr9oqXxBLOvjK403U7CJGbUDIl3NeXQhSKxWzKxvZugJUGJY2OJD+5VABXyn+2r/yb3qP/AGHPCn/qQ6fX1ZXyn+2r/wAm96j/ANhzwp/6kOn0AfVlFFFABRRRQAUUUUAFFFeSfHb4lr8IvhN4i8eRiOS+s4Fh0+KUhY59Su3W2somJIwslxJGrHPyqSTwKUpJK72FKSSuz4d1oSftQftdXGhr/pPgrwIsumzEEmOWO0nR9SVv4T9qv44bR4nXOyzeRG5r7W+M3xL1LwNpVh4f8E21vqnj7xXKbPQNPuDJ5LzDb5t3c+UDItnZowluHGPl2xqwkkTPjf7Mng7QvgH+z/ceO/F90YzcWR1fUb6YK8wsbaIvE0jIAzs0e6dgQW8yZxya7z4H+DPFWpalf/Hn4r2cFn418XWlvDbafGC40DRlAlh0xZnVXeVpGM124VFeYhAuyGM12cCZbSVGpnePV4tpqL0539in35Yx96pbbWN4ynFkOu3Rp0o7u8n6ytf5xiow00bjzLdnWfBz4Oab8KNN1C7u9Rm8S+MPEsqXniHxBeKq3eqXartUlV+WG3hU+XbW0f7uCP5Vyxd39jooq8yzKvjK8sTiZc05bv8ABJJaJJWSSSSSSSSSRUIKKsgooorhKCiiigAooooA8q0LWvFlz8Z/GPh+/Mn/AAjlho2g3FgDCqx/a7mbUlvNsoUM7bIbfcpYhPlIC7zu9VritN8b2Op/EDX/AIexW8iXfh/T9M1CWY48t01OS7jjVcHO5DZsWyMfMuO9drQAUUUUAFFFFABRRRQByfgW+1bUvB+k3+vFjqE8CtPvQRtvPXKAKB9MCusrE8N65B4m0Gx1+1jaKK+jEqo+Nyg9jjituubBW9jC0ubRa99N/mcuCt7GFpc2i176b/MKzdZlubfR76eyz9ojglaPA3HeFJXA5zz2rSqpqF4mn2FzfyKWS2jeUgdSEUsQPyreWzO+h8cbK+u3cwPAt7qupeCPD2o68WOp3WnWkt1vQRt57wq0m5AFCncTkADHTArqqxfDetweJvDuleI7aNoodVtYLtEfG5VnjEgDY4yA2DitqppfCtbm+YX+sVOaPK7vTtrt8tjzP4eav4n1TU/G8PiIyGDTtekttO3xCICyFnayLsIVd6+a8nzncc5GeAB6ZXIeFfGNn4rvPEVnaQSQt4c1N9MlL4xJIkENwXTBPy7ZgOecg119ermvN7Z81Pkdo6L/AArX57/M4IbbhRRRXnFhRRRQAUUUUAFFFFABRRRQAUUUUAFFFFABRRRQAUUUUAFFFFABRRRQAUUUUAFFFFAHi/7SP/Ju/wAUv+xV1v8A9IZq9R8Pf8gDTf8Ar2h/9AFeXftI/wDJu/xS/wCxV1v/ANIZq9R8Pf8AIA03/r2h/wDQBQBr0UUUAFFFFAH/1P38r8dNC+LPwP8AEWpeJ5fjj+0l4l8M+MrLXtXtLrTNO1yTTtOtYbe9ljtEtI7eIo0f2YREtvZ95YPhwyj9i6/JOf4q/tO+OvENtcaN8ZtK8EW/iW48ZWtpYtotjPDpN94au1jtrG8nuGaQvPbCWeVztKbcqjIQaAP0/wDAM+jXXgTw5c+HNWm17SZdNs3s9RuJjcTXtu0KmK4klYAyPKmHZyAWJJPWutry74H+KLrxv8F/AXjK9nuLq513QdMvpZrtI47iSS5tY5GeVYlSMOxYlhGqpk/KAuBXqNABXlXxU+L/AIa+E1lpratZ6jrWq65O1tpuk6Rate6hfSxoZJBFECoCxoCzySMkaD7zDIz6rXjHxb+FesePbjQPE3gvxK3hHxd4WlnfT9QNpHfwGK7QR3Fvc20jJ5kUqqpISSN1ZFYOMEEA8S8T/H/TPFekL4X+JvgT4g/C3SNWurSEa7JFDbR28n2iNoFlu9Mu7qS2WaQLE7SKqEOUdgrGvtSvjrV/gl+0P8TLNvCXxl+JejzeD7iSP7dZaBoElhc6hBG6yGCS5ub268qOTbtk8uPcVJCuuc19i0AcT438B6V4+srew1W/1XT0tpDIraTqt7pUjEjGHkspYWdefusSM84zXxN+1h8EfDPhb4LXOu2OueJ7ue21zwuFjv8AxNq99bN5mvWCHfb3N1JE+AxK7lO1sMMMAR+h9fKf7av/ACb3qP8A2HPCn/qQ6fQB9WUUUUAFFFFABRRRQAV8G/tHH/hbfx2+HvwAtm32Wm58QasFYKV80S21tztfOLdL04ONspt2z0r7xJAGTwBX5b/DL4j6jPD8Sf2k/D1p/a3ib4j6uuh+C7bmWO4muIlSw82NGXy4Us4La6uyXBjRLhs7hiuWvgKuNqUsuo/FWkoeVtXJt9Fyp3ey3Zw5i17Pke0nb5btfOKdra3+9fTvi13+OXxVX4S6b8vgX4fXFnfeKHNs3l3+qIY7vTtJilfEbRwgJdXgQNwbeIkB5Vr6srzb4SfDTSvhH4A0vwPplxLfyWivLeX9wzyXOoX9wxlu7yd5Gd2luJmaRsscZ2j5QAPSa+s4hzGjUnHC4P8AgUtI6Wcn9qbXebV7O7jFRhdqKZ00ov4pbv8AqwUUUV86ahRRRQAUUUUAFFFFAHKWGi+FLbxnrHiCwEf/AAkd/ZWFvfkTM0htLZ7lrTdEWKou+a42sFBf5gS2wberrzTRvBF9pnxa8V/EKW4je08QaTounxQjPmI+mTahJIzcY2uLxQuDn5Wz2r0ugAooooAKKKKACiiigDJ0Kx0nTdHtLDQQo0+CMLBscyLsHTDEkn65Na1cz4M0Ofwz4W0zQLmRZpbGFYmdM7WI7jPNdNXPhL+yhePLotO2m3yOfCX9lC8eV2WnbTb5BVa8itrizngvcfZ5I2WTJ2jYRhsnjHHerNZ+rWb6hpV5YRsFe5hkiBPQF1Kgn863lsdlH41d2137EWhWWlabomn6doIUaZa28UVqEcyL5CIFj2uSxYbQMEk565Natc14M0Sfwz4P0Lw5cyLLNpVha2jumdrNBEsZK55wSuRmulqafwrSxtjre3nyy5ld699d/nucz4d0jwzpV1rc3h0RifUb9rnUdkplJvTDFG28Fm2N5SR/INoxg45JPTV574E8HXnhTUfGF5dzxzL4k1qTVIgmcxxva21uEfI+9mEnjjBFehV6WZcvtfdqOastX6LT5bfI44bbBRRRXAUFFFFABRRRQAUUUUAFFFFABRRRQAUUUUAFFFFABRRRQAUUUUAFFFFABRRRQAUUUUAeL/tI/wDJu/xS/wCxV1v/ANIZq9R8Pf8AIA03/r2h/wDQBXl37SP/ACbv8Uv+xV1v/wBIZq9R8Pf8gDTf+vaH/wBAFAGvRRRQAUUUUAf/1f38r8rtT0DW/wBoBfFUHiPXvhn4Ts08SXzXPhvWvDKajfxXOnzva213qDy6hb77me2jRw4iCtC6hS0Zyf1Rr8mPCXwlv9GuvE0Hir9kjTfidcXGv6zdR+Jb298NXV3qMVzfTSxtP9sneSNo1YRbd3RAdsZJRQD9Q/BtrPY+D9Dsrq7tL+a3sLWN7iwhFtZzMkSgyW8IeQRRORmNA7BVIG44zXSVzHgm3Sz8G6DaR6CnhVILC1QaPH5OzTQsSgWi/ZyYdsH+rHlEphfk+XFdPQAUUUUAFFFFABXyn+2r/wAm96j/ANhzwp/6kOn19WV8p/tq/wDJveo/9hzwp/6kOn0AfVlFFFABRRRQAUUUUAfM/wC1x40m8JfBPV9M055k1Xxcf7Cs2twTNH9sjdrueMjADWtlHcXIJIGYsZyRXlP7PvgdLr4hadavapFpPwg0dbKNDAqBfE3iFEvL8KUfbmxsWt7dCEGFuZU3cFR5z+1/8RtFHxc0nRtVWO/0vwDpb6pdWJkZHvb2/JaO2hI4FwYLU2qggk/2igAO4V9s/BDwFqnw8+HlnpfiaaK68TalNc6trlxCB5cuq6lK1zd+WQqkxRyOYocjIiRAelepkl6McTmHVR9jD/FNKVZ/9u0+SL8q2mx5k4OeKV1pFfi3t+Cat5/L1uiiivLPTCiiigAooooAKKKKACiiigDyrQta8WXPxn8Y+H78yf8ACOWGjaDcWAMKrH9ruZtSW82yhQztsht9yliE+UgLvO71WuK03xvY6n8QNf8Ah7FbyJd+H9P0zUJZjjy3TU5LuONVwc7kNmxbIx8y4712tABRRRQAUUUUAFFFFAHJ+Bb7VtS8H6Tf68WOoTwK0+9BG289coAoH0wK6ysTw3rkHibQbHX7WNoor6MSqj43KD2OOK265sFb2MLS5tFr303+Zy4K3sYWlzaLXvpv8wrN1mW5t9Hvp7LP2iOCVo8Dcd4UlcDnPPatKqmoXiafYXN/IpZLaN5SB1IRSxA/Kt5bM76Hxxsr67dzA8C3uq6l4I8PajrxY6ndadaS3W9BG3nvCrSbkAUKdxOQAMdMCuqrF8N63B4m8O6V4jto2ih1W1gu0R8blWeMSANjjIDYOK2qml8K1ub5hf6xU5o8ru9O2u3y2PM/h5q/ifVNT8bw+IjIYNO16S207fEIgLIWdrIuwhV3r5ryfOdxzkZ4AHplch4V8Y2fiu88RWdpBJC3hzU30yUvjEkiQQ3BdME/LtmA55yDXX16ua83tnzU+R2jov8ACtfnv8zghtuFFFFecWFFFFABRRRQAUUVyXjTx74I+HOjjxD8QPEFh4b0sypALrUbmO1hMsmdkYeVlUs2Dhc5ODQB1tFfP/8Aw1d+zF/0Vjwt/wCDi0/+OUf8NXfsxf8ARWPC3/g4tP8A45QB9AUV8/8A/DV37MX/AEVjwt/4OLT/AOOUf8NXfsxf9FY8Lf8Ag4tP/jlAH0BRXz//AMNXfsxf9FY8Lf8Ag4tP/jlH/DV37MX/AEVjwt/4OLT/AOOUAfQFFfP/APw1d+zF/wBFY8Lf+Di0/wDjlH/DV37MX/RWPC3/AIOLT/45QB9AUV8//wDDV37MX/RWPC3/AIOLT/45R/w1d+zF/wBFY8Lf+Di0/wDjlAH0BRXz/wD8NXfsxf8ARWPC3/g4tP8A45R/w1d+zF/0Vjwt/wCDi0/+OUAfQFFfP/8Aw1d+zF/0Vjwt/wCDi0/+OUf8NXfsxf8ARWPC3/g4tP8A45QB9AUV8/8A/DV37MX/AEVjwt/4OLT/AOOV1ngz45/Bf4i6w3h7wD460TxHqiwtcG10/ULe5nEKFVaTy43ZtqllBOMAkZ6igD1SiiigDxf9pH/k3f4pf9irrf8A6QzV6j4e/wCQBpv/AF7Q/wDoAry79pH/AJN3+KX/AGKut/8ApDNXqPh7/kAab/17Q/8AoAoA16KKKACiiigD/9b9/K/JHS/E938IPFvjT4a+CP2kdM0jTdJvNZ124sG8D3GoWukJLerLexf2gL3bI0M12DMu9mjLEssaAKv63V+OHi2P4hfB74y6V8OvDHjn4a7tNTxTa6T/AG9rgstTgi8X3ttfH7dp/luZpYGjKxbWH2hWUtghsgH63eEpLubwpos1/q0Gv3T2Vs0uo2sYhgvZDGpa4ijV5AiSnLqodgAQAzdT0NcH8LfA8Xwx+GfhP4cQXj6hH4W0mx0tbmXh5hZQJCJGGTgtszjOBnArvKACiiigAooooAK+U/21f+Te9R/7DnhT/wBSHT6+rK+U/wBtX/k3vUf+w54U/wDUh0+gD6sooooAKKKKACiivDf2k9f1DQPgn4nXRJza6xrkUWh6dMG2mK+1uZNOtpc+kctwsh9ApNAJH59fBa0u/wBoP9p6TxPctO+gWly/jS+R1IgmS4ZYPDkWVZeJLS2s7vDbgJbMgqC26v13r4n/AGFPCWlWHwo1D4kafp7acnj/AFO4v7KGVNstvo1qfsml2+SATEtvEJYx0HnEjg19sV7ed0Xh5RwH/PpWl3527zv3cZPkT6whFdDKnSipTlHq9+6Wi28kurXmwooorxDUKKKKACiiigAooooAKKKKAOUsNF8KW3jPWPEFgI/+Ejv7Kwt78iZmkNpbPctaboixVF3zXG1goL/MCW2Db1deaaN4IvtM+LXiv4hS3Eb2niDSdF0+KEZ8xH0ybUJJGbjG1xeKFwc/K2e1el0AFFFFABRRRQAUUUUAZOhWOk6bo9pYaCFGnwRhYNjmRdg6YYkk/XJrWrmfBmhz+GfC2maBcyLNLYwrEzpnaxHcZ5rpq58Jf2ULx5dFp202+Rz4S/soXjyuy07abfIKrXkVtcWc8F7j7PJGyyZO0bCMNk8Y471ZrP1azfUNKvLCNgr3MMkQJ6AupUE/nW8tjso/Gru2u/Yi0Ky0rTdE0/TtBCjTLW3iitQjmRfIRAse1yWLDaBgknPXJrVrmvBmiT+GfB+heHLmRZZtKsLW0d0ztZoIljJXPOCVyM10tTT+FaWNsdb28+WXMrvXvrv89zmfDukeGdKutbm8OiMT6jftc6jslMpN6YYo23gs2xvKSP5BtGMHHJJ6avPfAng688Kaj4wvLueOZfEmtSapEEzmON7W2twj5H3swk8cYIr0KvSzLl9r7tRzVlq/RafLb5HHDbYKKKK4CgooooAKKKKACvn/AOOP/Ix/CD/sc4f/AE1alX0BXz/8cf8AkY/hB/2OcP8A6atSoA+gKKKKACiiigAooooAKKr3cz21rNcRwvcvEjOIo9u+QqMhV3FV3HoMkDPUgc15t8Nvi/4O+KHwq0z4xaLJLY6BqNpJdt9uVYprVYC6zpcKrOqPC6OsgDMAynk9aAPUaK4L4XfEHTfiv8PPD/xJ0awvNN07xJaR31rBqCJFci3mG6J3SN5FHmJh1AY/Kwzg5A5T4tfG7Q/hReaDoB0XVfFXiXxS1wNM0fRYI5rudLRVa4lLTyQwxxRB03vJIoyygZPFAHtFFeMfCP43+Hfi5Pr+jW2k6p4Z8R+FZYItV0bWYEgvrT7Uhkt5D5Uk0LxzKGMbxyMDtPQjFewXVzBZW015dOI4YEaR2PRVUZJ/ACgCeivn34N/H+L40WulaxpHgbxHouha9aTX+napqUFolpcWsfk+U+YLqaSM3AmLQpIisyxuWC/Lu+gqACvn/wAb/wDJxXwt/wCwX4n/APcfX0BXz/43/wCTivhb/wBgvxP/AO4+gD6AooooA8X/AGkf+Td/il/2Kut/+kM1eo+Hv+QBpv8A17Q/+gCvLv2kf+Td/il/2Kut/wDpDNXqPh7/AJAGm/8AXtD/AOgCgDXooooAKKKKAP/X/fSe7tbVoUuZkha4fy4g7BS7kFtq56thScDnAJ7V+XumeFfjR4S8H/EP4fyfsww+Mn1zUtcni1i51jQ0/tldRu554pr9ZLgzIVWULwzHao2iLhV+5vjfrXw80zwzpOk/EzRP7f0nxPrel6JFb+THMEvNRuFgt5m8xk2CORg3mId6Y3ICwFeA2nwJ8Ka/4x8QfDzwn8ZviNpMvhZbKS+0y31x3igi1BXe2RLq8t57gqVjYfJcZUAAnOKAPQf2XtZ+Jdl4H0b4YfFHwfeeGdT8I6Jplot1f6np19NqZgi8iSfy7GeZ4xujBJk6lsBmIY19Q15n8N/hD4C+FNpdReELBlvdRZXv9Ru5pb3Ur+Rej3V5cM88xGTje5C5woA4r0ygAr53/aN+N/iX4D+GbHxdpHgK98a6a8zR6hLZ3MVuumx/Ltnn8wEiHk75ANsYG5yq819EUhAIweQaAPz60v8Aap/aE1v4u+H/AAfp/wAGUl0jXPD9zrEYh8QaZcSSxR3VrCLyK6imMBgVZ8GMAu5ZWQ7VbP6DV8uH4JfDf4HeL9U+O/gHw3q95qUlk2m/2DozpJa7dSvbeS5ntbKV44oXLxpLN5bopVXfY0hJP1HQAV8p/tq/8m96j/2HPCn/AKkOn17t438Q+K/Dtlb3HhPwrP4rnlkKyQwXdtaGJMZ3lrl0UjPGAc18TftYePPifq/wWudP174ZXmhWMuueF/MvJdT0+dItuvWDLmOGZpDuYBRgcE5PANAH6H0UUUAFFFFABX5xf8FAfFOp3UXgn4S+GXRta8QT3E0CFmDG4uAukWuNnIeNtRe9jzjmzJyNpNfo7X5cXUh+Ln/BQuG08w3Ol+CCskkSgbVOj2hNncbuv/H7qd/AwHBaEZzs49nIXGGI+sSV1TTnrs3FXinvpKfLF6dTizCtKFJuD952S9W7L7r3P0l8IeF9K8EeEtE8F6Ehj03QLG20+1ViWKwWsSxRgk5JIVRya6KiivJq1ZTk5zbberb1bfdvudkYpKyCiiioGFFFFABRRRQAUUUUAFFFFAHlWha14sufjP4x8P35k/4Ryw0bQbiwBhVY/tdzNqS3m2UKGdtkNvuUsQnykBd53eq1xWm+N7HU/iBr/wAPYreRLvw/p+mahLMceW6anJdxxquDnchs2LZGPmXHeu1oAKKKKACiiigAooooA5PwLfatqXg/Sb/Xix1CeBWn3oI23nrlAFA+mBXWVieG9cg8TaDY6/axtFFfRiVUfG5QexxxW3XNgrexhaXNote+m/zOXBW9jC0ubRa99N/mFZusy3Nvo99PZZ+0RwStHgbjvCkrgc557VpVU1C8TT7C5v5FLJbRvKQOpCKWIH5VvLZnfQ+ONlfXbuYHgW91XUvBHh7UdeLHU7rTrSW63oI2894VaTcgChTuJyABjpgV1VYvhvW4PE3h3SvEdtG0UOq2sF2iPjcqzxiQBscZAbBxW1U0vhWtzfML/WKnNHld3p212+Wx5n8PNX8T6pqfjeHxEZDBp2vSW2nb4hEBZCztZF2EKu9fNeT5zuOcjPAA9MrkPCvjGz8V3niKztIJIW8Oam+mSl8YkkSCG4Lpgn5dswHPOQa6+vVzXm9s+anyO0dF/hWvz3+ZwQ23CiiivOLCiiigAooooAK+f/jj/wAjH8IP+xzh/wDTVqVfQFfP/wAcf+Rj+EH/AGOcP/pq1KgD6Arzrxx4M8V+KZ7SXw5491bwalurLJHptvpk6zliCGc6hZXTArjA2FRzyDxXotFAHgH/AAqH4nf9Fx8U/wDgB4b/APlPR/wqH4nf9Fx8U/8AgB4b/wDlPXv9FAHgH/Cofid/0XHxT/4AeG//AJT17RoOnX2k6NaabqeqT63dW8YSS9ukhjnnYfxuttHDCCfRI1HtWvRQAV+UXj9dS8Ia38Rv2L9Fke1b4weIrK80NozhodD8S+bN4i8sDgLbfY75sDG03EfqK/V2sC68KeF77xDY+Lr3R7O413S4pYLTUJLeN7u3inx5scUxUyIr4G5VYBsc5oAdYT+G9GmsvBmnT21rPbWga2sEdFlW0g2xBkizu8tCVXcBgEgZyRXyb+0rZ/C7xJ8S/h94T8V+JtX+HHjRrfU7vwz4p0+eC1iSRfIS709nnLxytOjRyGCSIh1jJVwwwfrZ/Dnh6TxDF4tfS7VtchtXso78wIbtLWR1keBZseYImdFYoG2llBIyBVDxf4H8F/EHRm8O+PdAsPEmlOwc2mpWsV3AXUEBvLmVl3DJwcZGaAPy1+IHxW+LHh/wL8a/hprHje18Zy+GLTwzLc+NdEtotPvrXTdX1L7Nf214LUtEl1a2ayzLJFt2xt5hCnFdv4j+Fvwn8FfGnSvhv8IbS1Xwn4w8D+ILnxPottO89lLBaG2bTb+VN7jzpJZJEWY/NKu7LNtNfoR4W+HHw+8DeHZPCHgvwzpmg6HNv8yxsbOG2tZPMXa5eKNVRiyjDEgkjrVDwZ8JPhX8OLW/sfh94O0fw1b6oc3cem2FvaJcdceaIUUOAGIAbIAJA4oA/K74IDwt8KfD3wa8QWUNzpOmL8ENf17UjpQ/0qScJo8s9xErZU3BCkoSCN2OMZrP+F+lweCPj/8As563ofhzSvBR8cLqSy+R4im1nXdd09tHnnFxrGIIYHJmEUm9WlxLwrADFfrvY+AvAumf2d/ZvhzTbT+yLF9LsvJs4Y/sunybN1pDtUeXA3lpmJcIdi5HyjHL+HfgX8E/CFyl74V+H/h/R7iO7F+klnpdrA63aq6LOrJGCJFSWRQ4OQrsAcMcgHqlfP8A43/5OK+Fv/YL8T/+4+voCvn/AMb/APJxXwt/7Bfif/3H0AfQFFFFAHi/7SP/ACbv8Uv+xV1v/wBIZq9R8Pf8gDTf+vaH/wBAFeXftI/8m7/FL/sVdb/9IZq9R8Pf8gDTf+vaH/0AUAa9FFFABRRRQB//0P1z/ab8BeKfHngDTX8G6npekap4W1zSvEUdxrRkXTwNInFyROYsOEO35iCMDPI61+cvgD9oLx2/xp8Ua14Y+MXwevvEfj0aZaPbu+rras+mJLFCttMzKju/mkECRsnaFAzg/a/7dV/otp8GNKtvFrMPCt94r8Nw68oSSRX0gajFJdpIkQZ2jaNCHABJXIwc4rzf4qftW/sSePvhPr/w51DX7S/029024tYLJtGv/LRvKZYfKU2gWNkbBRlwUIBBBANAH354dHiAeH9MHiw2ra59lh+3myDi0N3sHneQJSXEW/OzeS23Gea2K8X/AGb9U1bW/wBnf4Xazr8kkuqX/hXRLi7eXPmNPLYwvIXzzuLEk55zXtFABXyH+1d4mvdAj8HW2veKtT8CfDzULy6TxFrukBo7m22Q5s4nuljkNnBNLkSXACkFUQOm/NfXlBGeDQB+T2r+M/gv4USyvf2Z/jx4g8cfECS6thp+gp4luPFMGptJMiSw3VrO1yIYmjLb58xGEfvNw24P6w1Qs9K0vTnkk0+zhtWmOXMUaoWPqxUDP41foAK+U/21f+Te9R/7DnhT/wBSHT6+rK+U/wBtX/k3vUf+w54U/wDUh0+gD6sooooAKKKKAM/VtUsND0q81rVJRBZafDJcTyN0SKJS7sfYKCa/Mb/gnLYan4y1L4i/HTxFay29/rt/LaxpKR+4MtzLeX0AA/hW9lkdc8gOBxjA+lv25PG0fgX9lvx3furSHVLRdKMaHEjRajItvclP9pLd5ZM9gpPatD9jTwNJ4D/Z58MWN2JPt2oxvf3TysXeWWc8Ssx5JdFViT3Nek5ezwTXWrJL1hD3pr1U3RZ5mLtOvSp9ryfy0X4tP5eSPqOiiivNPTCiiigAooooAKKKKACiiigAooooA5Sw0XwpbeM9Y8QWAj/4SO/srC3vyJmaQ2ls9y1puiLFUXfNcbWCgv8AMCW2Db1deaaN4IvtM+LXiv4hS3Eb2niDSdF0+KEZ8xH0ybUJJGbjG1xeKFwc/K2e1el0AFFFFABRRRQAUUUUAZOhWOk6bo9pYaCFGnwRhYNjmRdg6YYkk/XJrWrmfBmhz+GfC2maBcyLNLYwrEzpnaxHcZ5rpq58Jf2ULx5dFp202+Rz4S/soXjyuy07abfIKrXkVtcWc8F7j7PJGyyZO0bCMNk8Y471ZrP1azfUNKvLCNgr3MMkQJ6AupUE/nW8tjso/Gru2u/Yi0Ky0rTdE0/TtBCjTLW3iitQjmRfIRAse1yWLDaBgknPXJrVrmvBmiT+GfB+heHLmRZZtKsLW0d0ztZoIljJXPOCVyM10tTT+FaWNsdb28+WXMrvXvrv89zmfDukeGdKutbm8OiMT6jftc6jslMpN6YYo23gs2xvKSP5BtGMHHJJ6avPfAng688Kaj4wvLueOZfEmtSapEEzmON7W2twj5H3swk8cYIr0KvSzLl9r7tRzVlq/RafLb5HHDbYKKKK4CgooooAKKKKACvn/wCOP/Ix/CD/ALHOH/01alX0BXz/APHH/kY/hB/2OcP/AKatSoA+gK47xR4su/DctvFbeHdU1wTqxLafHC6x4PR/NmjOT2xmuxoqJxbVk7HThKsITUqkOZdm2vyszyX/AIWjqf8A0IHiT/vxZ/8AyVR/wtHU/wDoQPEn/fiz/wDkqvWqKx9jP+d/cv8AI9f+1MH/ANAkf/Ap/wDyR5L/AMLR1P8A6EDxJ/34s/8A5Kr0rSr+TU9Ot9QltJrB50DGC5CrNHn+FwjMoP0Y1oUVdOnJPWV/uOLHYyhUilSoqD7pyf5thX4v/GL48/D+y/aD8R/tEz+ONJtNQ+DviPSvC9nor6lBHf3ejqskHiJ47JpN8hMt9uQhSSbEYr9lr6O8lsriLT5ltrp43WGV081I5CCFZk3LuAOCV3DPTI6188fDv9mH4eeDvgrafB3xDaW3ibzLC5tdT1Ke0jS41Ce/Mj3lw2fMZGmkldgN7FcgbjjNbHmGd4z+KfxS1/4rXHwm+BkGhtcaHotprmqajrX2ia2K6jNNFZWsEdq6NvlFvK7yliqLsISQkgfO3xO/aD8Y/DHXfFfxC1P4fWGneOtE+GuhapdwSztczia41m5t5NPM0EvkvBG294nUBizZY4+QemeGP2W/in8O7Pw9qfw9+KFvB4r0/wAOWvhbU7/UdDN5bajY6dLI1hP9mW9iaK7tklZPMM0iSZO9OmIfFP7F7+JdG1TSZvHl7cTar4O0rwpLeahA1/dvLp2pS6i99LK9wpdp2lK+UNoT+FtuEABxfxK/ao+Knwk1vwv8LfiTrXgLwl4x1+3vNYudU1Ca7TRLLTYZI4YLdI3lhmubySRnHEkabY2fHO0bGgfte+IvHPwQh8feFp/Cem3tj4juvDus67qeqqnhmz+xKzm+gdpIZrmO5TyjBCrK4MvztiMlvePin8FvE3ib4heH/i/8MPFUXhHxjodjc6VJJeWB1Owv9NupI5mt7i3We2cFJY1eN0lUqdwIYHjhPE37MXi7XtK8EapcePhrXjXwVrGoayl/r2m/2hpt1LqMckUkJ05bmHyYoUcC2EcwMO3gsWYkA+Xtb/aA1f44fDZ9O1+50bVL3wZ8U/A1iNU8PGb+y9RguNRsLqKeBZ2kkQgSFGG9xlcqxBqx4t/4KLpoeqeLfFFrrXg2Hwz4P1ifTD4du72QeKdTt7Kf7Pc3dviQQxEkO8EDxOZVXl0LCvfbX9kHxDPP4l1PxR8Qv7Y1PxT4r8M+LLmf+ylgVJ/D0kDG2ijW4IWGVLdI4slniUZZpmyTr2n7M3xF8N3mveG/AHxQl8OfD/xHrMutTafDp27VrSS7uBc3lvY6mLlBBDcSFz81u7xhiEbnIAPsSGaK5hjuIGDxyqGVh0KsMgj6ivBPG/8AycV8Lf8AsF+J/wD3H19AAYGK+f8Axv8A8nFfC3/sF+J//cfQB9AUUUUAeL/tI/8AJu/xS/7FXW//AEhmr1Hw9/yANN/69of/AEAV5d+0j/ybv8Uv+xV1v/0hmr1Hw9/yANN/69of/QBQBr0UUUAFFFFAH//R/Yn9oP4meJPhj4IsrrwVY21/4l8R6xpugaWt8zrZRXeqXCwJNcmP5/KiBLsq/M5AQEFgar/FW1+Omm/CG2vvh14h0w+OPD0MN5ePeWBNjrBtYG+0W/liUNarcSfMrq7GPAXJBJp37Rlr8PtY+H9r4S+I817a2fibWNJ0yxutOJS7tNWnu4/7PuYZBzG8NyqOH5Ax8wZcg/NN94G+L/jCfxj8LfG/7Qk+qaJ4Us7dvEFrpfhqHTNXnsryF5ViOo+a8SmaKNgz28SsASCUJFAH2l8K/Hdt8Ufhl4S+JVnbPZQeKtJsdUSCQ5eJb2BJghOBkruxkcHGRxXe1578JNY8KeIfhT4M1/wJayWPhrU9F0660u3lXbJDYzW0b28bjc+GWIqCNzYI6nrXoVABRRRQAUUUUAFfKf7av/Jveo/9hzwp/wCpDp9fVlfKf7av/Jveo/8AYc8Kf+pDp9AH1ZRRRQAUUUUAfmB/wUf1S78RXXwi+C+keab/AMR682oKISRuFkgg8lyCMCaO6lx6lMetfpZouk2egaNYaFp6lbXTreK2hBOSI4UCKM/QCvzJ8TxH4sf8FKbHRBvl0/4a6Xp8lygHEN2sU17BKDngOLvy347LX6k16WZe6qNBfZjzNdVKbb+6VNUWebh3z4ipPorR/V/mvu8gooorzT0gooooAKKKKACiiigAooooAKKKKAPKtC1rxZc/Gfxj4fvzJ/wjlho2g3FgDCqx/a7mbUlvNsoUM7bIbfcpYhPlIC7zu9VritN8b2Op/EDX/h7FbyJd+H9P0zUJZjjy3TU5LuONVwc7kNmxbIx8y4712tABRRRQAUUUUAFFFFAHJ+Bb7VtS8H6Tf68WOoTwK0+9BG289coAoH0wK6ysTw3rkHibQbHX7WNoor6MSqj43KD2OOK265sFb2MLS5tFr303+Zy4K3sYWlzaLXvpv8wrN1mW5t9Hvp7LP2iOCVo8Dcd4UlcDnPPatKqmoXiafYXN/IpZLaN5SB1IRSxA/Kt5bM76Hxxsr67dzA8C3uq6l4I8PajrxY6ndadaS3W9BG3nvCrSbkAUKdxOQAMdMCuqrF8N63B4m8O6V4jto2ih1W1gu0R8blWeMSANjjIDYOK2qml8K1ub5hf6xU5o8ru9O2u3y2PM/h5q/ifVNT8bw+IjIYNO16S207fEIgLIWdrIuwhV3r5ryfOdxzkZ4AHplch4V8Y2fiu88RWdpBJC3hzU30yUvjEkiQQ3BdME/LtmA55yDXX16ua83tnzU+R2jov8K1+e/wAzghtuFFFFecWFFFFABRRRQAV8/wDxx/5GP4Qf9jnD/wCmrUq+gK+f/jj/AMjH8IP+xzh/9NWpUAfQFFFc5rvhLw94lkil1q0+0tACEPmOmA3X7jD9ayrOajemk35u342f5GVZzUb00m/N2/Gz/I6OivPv+FWeA/8AoF/+R5v/AIuj/hVngP8A6Bf/AJHm/wDi64/a4v8A59x/8Cf/AMgcXtcZ/wA+4/8Agb/+QPQaK8+/4VZ4D/6Bf/keb/4uu10+wtNLsodPsY/Kt4F2ouS2AO2SST+JrehOu3+9ikvJt/8AtqN8POu3+9ikvKTf5xRcr86fBvxi/bB8d/C3WvjRol34Cg0XTLrXlj0680/U4Z2g0S8ubYiS8F+8aNItuW3+SVXPK4FfotX5mfs5fsZfDPxV8L5NT+MnhnWhq9/rniGS506+1TV7O1khbV7swM2nC4itzHJDscZi2yBt53bsnqOs+jNN/a/+D0Pw68DeOfGeoSaHd+N9Dttdh0uK1utSvIbaaNHd3isoZZBDGzbfOZFQ4znrjf8AEn7WP7PHhPSPD+u6340tksfFVk2o6VJDFcXP2y1V442eJYIpGYo0q7lxuUbmYBUcr4B8ZJPGPhv41xaNpkGv+DvBkPhuxtdOvfA/hmHU9Q1KeOecNpkt61ndLYw26hGhQrFH87uZVwQPLv2QPhp450HxJ8EJ/GPhLU9Ifw14P8Z2l0b60kQWV7Pr1uYopJSojDywb2jIOJI8umU5oA998K/tdab8QdM8U3OhXNn4fl8NeNrHw2H1Wy1Fobi0ubuG2QriKIrdXJaRY15WFyhmGzlvS7v9rr9nSw8UN4Ou/GcEeqQ6k+kTr9nujDbX8dw1qYLm4EXk27tMhVPNdA/VCykE/HureHPGkul/EDwInhPWzqMfxm0PxHHINNuWtbjSbnVrGYXUFwqGKVIkidptrHygpMm0c1oeJPhr4wk/ZM/aA8P2nhfUH1nX/HfiLUbS0SymNzeRya2kkFxDEE3yq0SK6OoIKKGBwM0AfaQ+MOg6BrHxNuPHHiXSLPQfAc1iJSsdxDPYR3NlDOVvZJSY5ZJXk3QiAfcZEIMmcppf7SXwR1fwjr/jqHxTDa6P4W8v+1XvYZ7GazM2PKE1vcxxzqZcgRDZ+8JATcSK+Nfih8PPiDc+Pfi54w07wvqGrafpfj3wH4jFpFbMX1fTtHsLL7WLIOAty8LKWCITmSLy/v4U7Xxa1fWfjIP+Fh+BPhXqUmk+B/EPhXVbq5u9Mm07W/ENtplzNLc21vY3lvDcSx2IkWaHzGHmS70jXPLAH2d8NfjV8M/i7/aUfgHWDe3OjtGt7az21xY3lv5wLRNLa3ccM6pIASjlNr4O0nBrkvG//JxXwt/7Bfif/wBx9eZ/Dhrr4mftSal8b9C0DVtG8M2Pg+Lw6brWNPudJl1G8e/N2PLtbyOKcx2qBl8xo1UtKwXcBmvTPG//ACcV8Lf+wX4n/wDcfQB9AUUUUAeL/tI/8m7/ABS/7FXW/wD0hmr1Hw9/yANN/wCvaH/0AV5d+0j/AMm7/FL/ALFXW/8A0hmr1Hw9/wAgDTf+vaH/ANAFAGvRRRQAUUUUAf/S/Wb9qbwj4+8WeCPDk3w20RPEWs+HPFOha4LB7qKyE8WmXa3EiCeb5EJC4BIPXoa+YrKX9r208c/FLxgfgREyfEWx06zSH/hKtPBtDYW01uWZtnz7/N3YAXGMc5zX6Z0UAeSfADwnrfgL4EfDfwL4mhW31jw54b0fTb2NXWRUubOzihlUOpKsA6kAgkHqK9boooAKKK5zxX4x8I+BNGk8ReONcsfD2kwsqveajcxWlurOcKGlmZUBJ6AnmgDo6K5ifxt4NtfDC+NrnXbCPw66RyrqTXMQs2jlYLGwn3eWVdmAU7sEkAda6egAr5T/AG1f+Te9R/7DnhT/ANSHT6+rK+U/21f+Te9R/wCw54U/9SHT6APqyiiigAoorz34t+MW+Hvwr8Y+PEAZ/Duj3+oIp/ie1t3lVfqWUAfWnGLbsgPhL9iCE+OvjP8AHb44TyfaV1TX7nT7C5QDZNp8UxWEBh94pHDGOema/S+viH/gnf4IXwV+yn4TADo2uedqbJIMNH57bVXkAn5UBBPJzn3r7er0s7/32st0pOKfeMPcg/8AwCMTzsrhalzveTcvvel/RWXlawUUUV5h6IUUUUAFFFFABRRRQAUUUUAFFFFAHKWGi+FLbxnrHiCwEf8Awkd/ZWFvfkTM0htLZ7lrTdEWKou+a42sFBf5gS2wberrzTRvBF9pnxa8V/EKW4je08QaTounxQjPmI+mTahJIzcY2uLxQuDn5Wz2r0ugAooooAKKKKACiiigDJ0Kx0nTdHtLDQQo0+CMLBscyLsHTDEkn65Na1cz4M0Ofwz4W0zQLmRZpbGFYmdM7WI7jPNdNXPhL+yhePLotO2m3yOfCX9lC8eV2WnbTb5BVa8itrizngvcfZ5I2WTJ2jYRhsnjHHerNZ+rWb6hpV5YRsFe5hkiBPQF1Kgn863lsdlH41d2137EWhWWlabomn6doIUaZa28UVqEcyL5CIFj2uSxYbQMEk565Natc14M0Sfwz4P0Lw5cyLLNpVha2jumdrNBEsZK55wSuRmulqafwrSxtjre3nyy5ld699d/nucz4d0jwzpV1rc3h0RifUb9rnUdkplJvTDFG28Fm2N5SR/INoxg45JPTV574E8HXnhTUfGF5dzxzL4k1qTVIgmcxxva21uEfI+9mEnjjBFehV6WZcvtfdqOastX6LT5bfI44bbBRRRXAUFFFFABRRRQAV8//HH/AJGP4Qf9jnD/AOmrUq+gK+f/AI4/8jH8IP8Asc4f/TVqVAH0BRRXBeMp/ihDNbD4fWWjXcJVvPOqXVxbsGyNvliCCYEYznJFdOEwzrVFTTSv1bSX3sUnZXO9orw77b+0p/0B/CX/AIMr/wD+QqPtv7Sn/QH8Jf8Agyv/AP5Cr1/9XZ/8/af/AIMj/mZ+1XZ/ce40V4d9t/aU/wCgP4S/8GV//wDIVeu6I2tvpNq3iOO3h1MoPtCWjvJAr9xG8ioxX3Kg+1cWOyuVCKk5xd/5ZKX5MqM7mpXyVJ+3J+zND9rkm8S36WlhPPbz3jaBrQsYpLaRopt14bL7OFjdWVn8zaMHnivrWvyb/Z2sv2qfE/7P+reDfhvpvg628Matq3i20h1PVr6+e9jW41i+SZ2sYrRoXKOzbFM+1gAWIyRXmFn6r6bqOn6xp1rq+k3Md5Y30STwTwuJIpYpVDI6MuQyspBBBwQcis+98T+HtO1/TPC19qEMOsazHcS2dozATTx2gQzuidSsfmJuPQFlB5Ir8stb0r4keGfiZ4e/ZW8KReMfEHhf4X+BdGZE8K6zYaBe3l1K8tsb25mu7y1keFBbhUhiZkVyfMBG0G18OtO8eeOfjX+zb4n+LeqahF4qt9E8aQ3H2XVoJIbhdHv7JLd5f7NmltDJPE6i9SNiruoRxiNQAD9YK5Lx1468LfDXwpf+N/G17/Z2i6WqNcXHlSTbBI6xr8kKu5y7AcKeuema/MTwFqPimw/Zii+MXjX4seMX8Q+O9TbQ7e3sXGoTFRrUlvDZ6VayFEivLiGEx/anclN7PnCpt8m+I/iLx3pfhn46/DDXB4osdB/4Rbw7rlnpvi7VoNa1K1mn1h7eRxcQz3RjjlWNT5LTMVK5AUNigD9ndJ8XaBrmu674a0yd5NQ8NywQ3yNBLGsb3MK3EYWR0VJQY3UkxswU/KxDAgdJX5vfET4n67pfiP4+6FqPjLW9Hgj8S+EdI0ePSIBfakTqOm2cstjpcUjrHDPdlpAJSQIyzS/eANan7L/iLx3pf7Qvjj4Ya4PFFjoP/COaVrlnpvi7VoNa1K1mnurq3kcXEM90Y45VjU+S0zFSuQFDYoA/Q2vn/wAb/wDJxXwt/wCwX4n/APcfX0BXz/43/wCTivhb/wBgvxP/AO4+gD6AooooA8X/AGkf+Td/il/2Kut/+kM1eo+Hv+QBpv8A17Q/+gCvLv2kf+Td/il/2Kut/wDpDNXqPh7/AJAGm/8AXtD/AOgCgDXooooAKKKKAP/T/fyiiigAooooAK+U/wBoz4eeI/E/i74Z+NtM8I2/xA0rwlqF4dQ0O4lgjyt/AII7+JboiCSWzIYhGIYrI+z5wK+rK8X+LnxZ1H4eT6D4c8J+GZ/GPi7xVJcJpumQ3EVnGY7SMSXE9xdTZSGGIMoJCuxZ1VUYmgD41/aJ/Z0+Ingnwb4l8P8A7OOjRaj4H8bzWj6l4YjkS2XSL2K7hnbUNLVsRiKVYytxartG7EsXO9T+mVfDXj74jfEmbwtPa/tNfBOxi+Hk09odTudN8Qx6t9iRLiN4bi4tpLWydooZlR5GiZyqgtsIUivuWgAr5T/bV/5N71H/ALDnhT/1IdPr3bxv8NvAHxKsrfTfiD4dsfEVraSGWGK/t0uEjkI2llDggHBxkdq+Jv2sP2evgX4N+C1z4j8J+AdF0jVbTXPC4hurWxhimjEuvWEb7XVQRuRmU88gkUAfofRRRQAV8N/8FFPEE+k/st67oOn3DW+peLb3TtHtCpILyTXKSvGMA/6yGKRenevuSvg79rVZfFvxp/Z3+FaQieK98Tvr8gI3Kh0FFuBuHo8TTgZ4ODwa9zhlqOYUKj2jJSfpH3n+CZhiX+7duun36H2d4O8OW/g/wlonhO0bfBotlbWSNjG5beNYwfx25ro6KK8KMbKyNYQUYqMdkFFFFMoKKKKACiiigAooooAKKKKACiiigDyrQta8WXPxn8Y+H78yf8I5YaNoNxYAwqsf2u5m1JbzbKFDO2yG33KWIT5SAu87vVa4rTfG9jqfxA1/4exW8iXfh/T9M1CWY48t01OS7jjVcHO5DZsWyMfMuO9drQAUUUUAFFFFABRRRQByfgW+1bUvB+k3+vFjqE8CtPvQRtvPXKAKB9MCusrE8N65B4m0Gx1+1jaKK+jEqo+Nyg9jjituubBW9jC0ubRa99N/mcuCt7GFpc2i176b/MKzdZlubfR76eyz9ojglaPA3HeFJXA5zz2rSqpqF4mn2FzfyKWS2jeUgdSEUsQPyreWzO+h8cbK+u3cwPAt7qupeCPD2o68WOp3WnWkt1vQRt57wq0m5AFCncTkADHTArqqxfDetweJvDuleI7aNoodVtYLtEfG5VnjEgDY4yA2DitqppfCtbm+YX+sVOaPK7vTtrt8tjzP4eav4n1TU/G8PiIyGDTtekttO3xCICyFnayLsIVd6+a8nzncc5GeAB6ZXIeFfGNn4rvPEVnaQSQt4c1N9MlL4xJIkENwXTBPy7ZgOecg119ermvN7Z81Pkdo6L/Ctfnv8zghtuFFFFecWFFFFABRRRQAV8//ABx/5GP4Qf8AY5w/+mrUq+gK+Zv2k/EWgeEZfhd4o8Vajb6Po2meMLeS6vbuVYLeBH03UI1aSVyFUF3VQSRlmAHJAoA+maK+f/8Ahq79mL/orHhb/wAHFp/8co/4au/Zi/6Kx4W/8HFp/wDHKAPoCivn/wD4au/Zi/6Kx4W/8HFp/wDHKP8Ahq79mL/orHhb/wAHFp/8coA+gKK+f/8Ahq79mL/orHhb/wAHFp/8co/4au/Zi/6Kx4W/8HFp/wDHKAPoCuP8CeAfCXw08Or4U8E2P9m6Ulxd3Yh82WbE19cSXVw2+Znf55pXbGcDOFAUADy//hq79mL/AKKx4W/8HFp/8co/4au/Zi/6Kx4W/wDBxaf/ABygDe+JHwE+F/xX1jTvEfjDTbj+2dKikt7e/wBP1C80u8FtKcyW7T2M0Ejwv3jdivJIAJzUUv7PfwgceBBbaANPHw0Ynw/9iubmz+xK2zfH+4lTzY5fLTzY5d6SY+dW5rG/4au/Zi/6Kx4W/wDBxaf/AByj/hq79mL/AKKx4W/8HFp/8coA3Lj4AfCS6+Gdv8IJdCx4Vs7j7Xb2y3Vyktvci5a8WaG6WUXEcqzsXV0kDKeFIHFchD+yL8AEj1sXHh24vrjxNZx2Gq3V3quo3N3fwQzrcR/abmW5aWR0kRdsjMXVR5YYR/LWn/w1d+zF/wBFY8Lf+Di0/wDjlH/DV37MX/RWPC3/AIOLT/45QBu+JvgB8JPGA8TnxBoX2iTxheWGoalKt1cwyveaXHHFZ3EMkUqvbywpEgVoDGcjJySSWeAP2f8A4VfDLxPeeNvCWl3EfiLUrQWV7qV3qF7f3d5CriRftMt3PK0zqwwruS6r8ikJ8tYv/DV37MX/AEVjwt/4OLT/AOOUf8NXfsxf9FY8Lf8Ag4tP/jlAH0BXz/43/wCTivhb/wBgvxP/AO4+j/hq79mL/orHhb/wcWn/AMcrzyP4t/C34oftIfDq3+G/i3SvFMum6P4klul0y8iuzBG509VaTymbYGbgE4yeBQB9h0UUUAeL/tI/8m7/ABS/7FXW/wD0hmr1Hw9/yANN/wCvaH/0AV5d+0j/AMm7/FL/ALFXW/8A0hmr1Hw9/wAgDTf+vaH/ANAFAGvRRRQAUUUUAf/U/fyiiigAooooAK8r+Kfwk0T4qWmmG71TU/D2saHO1zpuraPci1vrOSRDHJsZlkidJEJV45Y3jYYyuQpHqlFAHyYP2W9T16eC3+KvxZ8V+O9Ct54p/wCx7xtPs7G4MDrJGt2LCzt5J0DqCUZwjY+ZSOK+s6KKACvlP9tX/k3vUf8AsOeFP/Uh0+vqyvlP9tX/AJN71H/sOeFP/Uh0+gD6sooooAK+FpBbeNv+CgduN8k0Pw98Iys0ZUGKDULuSMRyAnkNJbXkq8dQp54r7pr4j/ZeWbxV8ZPjz8U57iK6juddtvD1s8YB/caRC0yMGHOGjvI1P+5Xr5LPlqVaq3hTm7d1K1J/c6qfyPPxjvUpU+7u/RK/52PtyiiivIPQCiiigAooooAKKKKACiiigAooooAKKKKAOUsNF8KW3jPWPEFgI/8AhI7+ysLe/ImZpDaWz3LWm6IsVRd81xtYKC/zAltg29XXmmjeCL7TPi14r+IUtxG9p4g0nRdPihGfMR9Mm1CSRm4xtcXihcHPytntXpdABRRRQAUUUUAFFFFAGToVjpOm6PaWGghRp8EYWDY5kXYOmGJJP1ya1q5nwZoc/hnwtpmgXMizS2MKxM6Z2sR3Gea6aufCX9lC8eXRadtNvkc+Ev7KF48rstO2m3yCq15FbXFnPBe4+zyRssmTtGwjDZPGOO9Waz9Ws31DSrywjYK9zDJECegLqVBP51vLY7KPxq7trv2ItCstK03RNP07QQo0y1t4orUI5kXyEQLHtcliw2gYJJz1ya1a5rwZok/hnwfoXhy5kWWbSrC1tHdM7WaCJYyVzzglcjNdLU0/hWljbHW9vPllzK71767/AD3OZ8O6R4Z0q61ubw6IxPqN+1zqOyUyk3phijbeCzbG8pI/kG0Ywccknpq898CeDrzwpqPjC8u545l8Sa1JqkQTOY43tba3CPkfezCTxxgivQq9LMuX2vu1HNWWr9Fp8tvkccNtgooorgKCiiigAooooAKKKKACiiigAooooAKKKKACiiigAooooAKKKKACiiigAooooAKKKKAPF/2kf+Td/il/2Kut/wDpDNXqPh7/AJAGm/8AXtD/AOgCvLv2kf8Ak3f4pf8AYq63/wCkM1eo+Hv+QBpv/XtD/wCgCgDXooooAKKKKAP/1f38ooooAKKKKACiiigAooooAK+U/wBtX/k3vUf+w54U/wDUh0+vqyvlP9tX/k3vUf8AsOeFP/Uh0+gD6sooooA53xfr6+FfCes+J2j84aTZXF35ecbzBGzhc/7RGK+Wf2D9Bj0z9nfT9dNube58ValqmqzbtpLiS6eC3fK/eDW0MJBOTjHNWv26fHEHgb9mzxNcySvDJqYjs43jJyrMfMOcZO0rGVPB69K+gPhV4OHw8+GHhHwEH8z/AIRzSLHTi5xl2tYEiLHAAyxUk8dTXfhJWwteb6yhFfJSlUX40X9xwRTliXLpFW8k3q/V2t6fM76iiiuA7wooooAKKKKACiiigAooooAKKKKACiiigDyrQta8WXPxn8Y+H78yf8I5YaNoNxYAwqsf2u5m1JbzbKFDO2yG33KWIT5SAu87vVa4rTfG9jqfxA1/4exW8iXfh/T9M1CWY48t01OS7jjVcHO5DZsWyMfMuO9drQAUUUUAFFFFABRRRQByfgW+1bUvB+k3+vFjqE8CtPvQRtvPXKAKB9MCusrE8N65B4m0Gx1+1jaKK+jEqo+Nyg9jjituubBW9jC0ubRa99N/mcuCt7GFpc2i176b/MKzdZlubfR76eyz9ojglaPA3HeFJXA5zz2rSqpqF4mn2FzfyKWS2jeUgdSEUsQPyreWzO+h8cbK+u3cwPAt7qupeCPD2o68WOp3WnWkt1vQRt57wq0m5AFCncTkADHTArqqxfDetweJvDuleI7aNoodVtYLtEfG5VnjEgDY4yA2DitqppfCtbm+YX+sVOaPK7vTtrt8tjzP4eav4n1TU/G8PiIyGDTtekttO3xCICyFnayLsIVd6+a8nzncc5GeAB6ZXIeFfGNn4rvPEVnaQSQt4c1N9MlL4xJIkENwXTBPy7ZgOecg119ermvN7Z81Pkdo6L/Ctfnv8zghtuFFFFecWFFFFABRRRQAUUUUAFFFFABRRRQAUUUUAFFFFABRRRQAUUUUAFFFFABRRRQAUUUUAeL/ALSP/Ju/xS/7FXW//SGavUfD3/IA03/r2h/9AFeXftI/8m7/ABS/7FXW/wD0hmr1Hw9/yANN/wCvaH/0AUAa9FFFABRRRQB//9b9/KKKKACiiigAoor5h/aJ8feLvDureBfAvhfxPY+A08aXl3bz+Ir+CO5W1NrB50dtbxTskJubk5EZlLKFR/kdtooA+nqK/P3x9q/xa+AOhwePrj47L47Ed1axjw/q+maVE+rfaZkhNvYyadHbTLcMHzDjzF3ABl25I/QKgAr5T/bV/wCTe9R/7DnhT/1IdPr6sr5T/bV/5N71H/sOeFP/AFIdPoA+rKKKKAPzj/bDuG+IHx0+CnwGtiJBqeqx6lfQM2EuLC2fzrqMgHORb28nXghsc5r9HK/Pb4YaYvxN/br+I3xIkPnab8OdNh0O1WSMny9SvDsnaOQ4AZIrZtygE7bgEkZ5/QmvQqQdLB0KL3lzVZes2lBrydGFGXzZyYR8ycmtbv52bt+Gnna/UKKKK886wooooAKKKKACiiigAooooAKKKKACiiigDlLDRfClt4z1jxBYCP8A4SO/srC3vyJmaQ2ls9y1puiLFUXfNcbWCgv8wJbYNvV15po3gi+0z4teK/iFLcRvaeINJ0XT4oRnzEfTJtQkkZuMbXF4oXBz8rZ7V6XQAUUUUAFFFFABRRRQBk6FY6Tpuj2lhoIUafBGFg2OZF2DphiST9cmtauZ8GaHP4Z8LaZoFzIs0tjCsTOmdrEdxnmumrnwl/ZQvHl0WnbTb5HPhL+yhePK7LTtpt8gqteRW1xZzwXuPs8kbLJk7RsIw2TxjjvVms/VrN9Q0q8sI2CvcwyRAnoC6lQT+dby2Oyj8au7a79iLQrLStN0TT9O0EKNMtbeKK1COZF8hECx7XJYsNoGCSc9cmtWua8GaJP4Z8H6F4cuZFlm0qwtbR3TO1mgiWMlc84JXIzXS1NP4VpY2x1vbz5Zcyu9e+u/z3OZ8O6R4Z0q61ubw6IxPqN+1zqOyUyk3phijbeCzbG8pI/kG0Ywccknpq898CeDrzwpqPjC8u545l8Sa1JqkQTOY43tba3CPkfezCTxxgivQq9LMuX2vu1HNWWr9Fp8tvkccNtgooorgKCiiigAooooAKKKKACiiigAooooAKKKKACiiigAooooAKKKKACiiigAooooAKKKKAPF/wBpH/k3f4pf9irrf/pDNXqPh7/kAab/ANe0P/oAry79pH/k3f4pf9irrf8A6QzV6j4e/wCQBpv/AF7Q/wDoAoA16KKKACiiigD/1/38ooooAKKKKACsHxN4V8MeNdFuPDfjHSLPXdIvABNZ39vHdW8oByN8UqsjYIyMjrW9XyH+1f4eutcj8HTeItB1rxZ8ObO7um8SaPoIlkurgPDts5Jbe3dJ7q2il3GWCPcWLI5RlQigDol/Z++EXwnt7jxr8DPg/wCGZvF9tLELdYoLbTZAJJUScrdiGQw7Iiz7VX5ioTjdkfTVfkje+Gv2fr37LB+yP8J/Efhv4kxXVr9g1O00HVfD1rYusyea+o3F2ltBJb+XuEsLeYZFJVVLEEfrdQBxPjeX4jRWVufhva6VdXZkPnDVp57eMR44KGCKUls9iAMd6+OP2mbb9obXPhNJpfinT/C1rpk2ueGfNksr6+lnXbrliybEktUU5cAHLDjJHOBX37Xz3+1HNDb/AAenuLiRYoo9b8MszsQqqo1yxJJJ4AFAH0JRXE/8LL+HP/Q1aT/4HQf/ABdH/Cy/hz/0NWk/+B0H/wAXQBwnwL+E+pfCvTvFsmu6kmq6t4v8R6lrtzNEmyNVuGWK3jUEA/LbwxFwScSF8Erg17jXlK/Hj4HMNy/ETw6R6jV7P/47S/8AC9vgh/0UPw7/AODaz/8AjtdGJxMqs+eXZJWVkkkkkl0SSSXkiKdNRSjHY9Voryr/AIXt8EP+ih+Hf/BtZ/8Ax2j/AIXt8EP+ih+Hf/BtZ/8Ax2ucs9Voryr/AIXt8EP+ih+Hf/BtZ/8Ax2j/AIXt8EP+ih+Hf/BtZ/8Ax2gD1WivKv8Ahe3wQ/6KH4d/8G1n/wDHaP8Ahe3wQ/6KH4d/8G1n/wDHaAPVaK8q/wCF7fBD/oofh3/wbWf/AMdo/wCF7fBD/oofh3/wbWf/AMdoA9Voryr/AIXt8EP+ih+Hf/BtZ/8Ax2mj48/A0uYx8RPDhZQCR/a9nkA9OPN74NAHq9FeVf8AC9vgh/0UPw7/AODaz/8AjtH/AAvb4If9FD8O/wDg2s//AI7QB6rRXlX/AAvb4If9FD8O/wDg2s//AI7R/wAL2+CH/RQ/Dv8A4NrP/wCO0AGha14sufjP4x8P35k/4Ryw0bQbiwBhVY/tdzNqS3m2UKGdtkNvuUsQnykBd53eq18/2H7T3wQvvGeseDv+Ey0aH+yLKwvPtj6pZi2n+3Pcp5UTeby8X2bMg7CRPWur/wCF7fBD/oofh3/wbWf/AMdoA9Voryr/AIXt8EP+ih+Hf/BtZ/8Ax2j/AIXt8EP+ih+Hf/BtZ/8Ax2gD1WivKv8Ahe3wQ/6KH4d/8G1n/wDHaP8Ahe3wQ/6KH4d/8G1n/wDHaAPVaK8ob48/A1Mb/iJ4cXccDOr2YyfQfvad/wAL2+CH/RQ/Dv8A4NrP/wCO0AdT4FvtW1LwfpN/rxY6hPArT70Ebbz1ygCgfTArrK8Z0n9oP4L6lptvf3PjbRNOlnQM1vc6paJNET/C6mTII9K0f+F7fBD/AKKH4d/8G1n/APHa5sFb2MLS5tFr303+Zy4K3sYWlzaLXvpv8z1Ws3WZbm30e+nss/aI4JWjwNx3hSVwOc89q88/4Xt8EP8Aoofh3/wbWf8A8dqvd/H34I2tpNcr4+8PzGFGcImrWhZtoztUebyT0Fby2Z30PjjZX127nZ+Bb3VdS8EeHtR14sdTutOtJbregjbz3hVpNyAKFO4nIAGOmBXVV4vov7Q/wT1fRrDVpPHOhWTXtvFObefVLRZoTIgYxyL5vDrnDDsRWn/wvb4If9FD8O/+Daz/APjtTS+Fa3N8wv8AWKnNHld3p212+WxZ+Hmr+J9U1PxvD4iMhg07XpLbTt8QiAshZ2si7CFXevmvJ853HORngAemV4L4f/aY+CWvXOt2x8Z6LY/2NftYhp9UtFW42wxS+dF+9+aM+ZtB/vKw7V0v/C9vgh/0UPw7/wCDaz/+O16ua83tnzU+R2jov8K1+e/zOCG256rRXlX/AAvb4If9FD8O/wDg2s//AI7R/wAL2+CH/RQ/Dv8A4NrP/wCO15xZ6rRXlCfHn4GyIskfxE8OMrAEEavZkEHoQfNp3/C9vgh/0UPw7/4NrP8A+O0Aeq0V5V/wvb4If9FD8O/+Daz/APjtH/C9vgh/0UPw7/4NrP8A+O0Aeq0V5V/wvb4If9FD8O/+Daz/APjtH/C9vgh/0UPw7/4NrP8A+O0Aeq0V5V/wvb4If9FD8O/+Daz/APjtH/C9vgh/0UPw7/4NrP8A+O0Aeq0V5V/wvb4If9FD8O/+Daz/APjtH/C9vgh/0UPw7/4NrP8A+O0Aeq0V5V/wvb4If9FD8O/+Daz/APjtNHx5+BrMyL8RPDhZcZH9r2eRnpn97QB6vRXlX/C9vgh/0UPw7/4NrP8A+O0f8L2+CH/RQ/Dv/g2s/wD47QB6rRXlX/C9vgh/0UPw7/4NrP8A+O0f8L2+CH/RQ/Dv/g2s/wD47QB6rRXlX/C9vgh/0UPw7/4NrP8A+O0f8L2+CH/RQ/Dv/g2s/wD47QB6rRXlX/C9vgh/0UPw7/4NrP8A+O0f8L2+CH/RQ/Dv/g2s/wD47QB6rRXlX/C9vgh/0UPw7/4NrP8A+O0f8L2+CH/RQ/Dv/g2s/wD47QB6rRXl9v8AG/4L3VxHaWvj/wAPzTzEhI01W0Z3IBYhVEmScAnjsCa2v+Fl/Dn/AKGrSf8AwOg/+LoA439pH/k3f4pf9irrf/pDNXqPh7/kAab/ANe0P/oAr59/aJ+IfgC7/Z++Jtra+JtMmmm8Ma0iIl7AzOzWUoCqA+SSeAB1r6C8Pf8AIA03/r2h/wDQBQBr0UUUAFFFFAH/0P38ooooAKKKKACiiigAooooAKpajpunaxYz6Xq9rFe2dypSWCdFlikQ9VdGBVgfQirtFAHmv/Cmfg9/0Iug/wDgstf/AI3R/wAKZ+D3/Qi6D/4LLX/43XpVFAHxJ+zT+z/8B9Z+A/grVNX+G/hq+vbmwR5Z59Hs5ZZGLNyztEWY+5Ne5f8ADNv7Ov8A0Szwr/4I7H/4zXo3hHwpofgbw1p/hLw1AbbS9LiENvGXaQqgJIG5yWPXua6OgDxb/hm39nX/AKJZ4V/8Edj/APGaP+Gbf2df+iWeFf8AwR2P/wAZr2migDxb/hm39nX/AKJZ4V/8Edj/APGaP+Gbf2df+iWeFf8AwR2P/wAZr2migDxb/hm39nX/AKJZ4V/8Edj/APGaP+Gbf2df+iWeFf8AwR2P/wAZr2migDxb/hm39nX/AKJZ4V/8Edj/APGaP+Gbf2df+iWeFf8AwR2P/wAZr2migDxb/hm39nX/AKJZ4V/8Edj/APGa8M8Mfs//AAHm/aL+IOkzfDfw09ja+HPC00Nu2j2RijkmudZErohi2qziNAxAywVc5wMfblc5Z+FNDsfFWqeNLaArq+s2lnZXUu9iHgsHneBQhO0bWuZTkAE7uc4GADzn/hm39nX/AKJZ4V/8Edj/APGaP+Gbf2df+iWeFf8AwR2P/wAZr2migDxb/hm39nX/AKJZ4V/8Edj/APGaP+Gbf2df+iWeFf8AwR2P/wAZr2migDxX/hmz9nX/AKJZ4V/8Edj/APGaX/hm39nX/olnhX/wR2P/AMZr2migDxb/AIZt/Z1/6JZ4V/8ABHY//GaP+Gbf2df+iWeFf/BHY/8AxmvaaKAPFv8Ahm39nX/olnhX/wAEdj/8Zo/4Zt/Z1/6JZ4V/8Edj/wDGa9pooA+I/jb+z/8AAbTrn4dDT/hv4atRd+LtOgm8rR7JPNheK4LRvtiG5CQMqeDgV7n/AMM2/s6/9Es8K/8Agjsf/jNejeIfCmh+KX0p9bgM50W+i1G1w7JsuYVZUc7SNwAduDkH0ro6APFv+Gbf2dv+iW+Ff/BJY/8Axmj/AIZt/Z1/6JZ4V/8ABHY//Ga9pooA8W/4Zt/Z1/6JZ4V/8Edj/wDGaP8Ahm39nX/olnhX/wAEdj/8Zr2migDxb/hm39nX/olnhX/wR2P/AMZo/wCGbf2df+iWeFf/AAR2P/xmvaaKAPFf+Gbf2df+iWeFf/BHY/8Axml/4Zt/Z1/6JZ4V/wDBHY//ABmvaaKAPFv+Gbf2df8AolnhX/wR2P8A8Zpkn7Nv7OwRiPhb4V6H/mCWP/xmvbKQgEEHoaAPif8AZk/Z++A2s/s2/CjV9X+G3hq+v77wloU9xcT6PZSzTTS2ELPJI7RFmdmJLMSSScnmvcP+Gbf2df8AolnhX/wR2P8A8Zr0fwh4V0TwL4T0TwR4ZgNto/h6xttOsomdpDHbWkSwxIXclmKooGWJJ6k5roqAPFv+Gbf2df8AolnhX/wR2P8A8Zo/4Zt/Z1/6JZ4V/wDBHY//ABmvaaKAPFv+Gbf2df8AolnhX/wR2P8A8Zo/4Zt/Z1/6JZ4V/wDBHY//ABmvaaKAPFv+Gbf2df8AolnhX/wR2P8A8Zo/4Zt/Z1/6JZ4V/wDBHY//ABmvaaKAPFv+Gbf2df8AolnhX/wR2P8A8Zo/4Zt/Z1/6JZ4V/wDBHY//ABmvaaKAPFv+Gbf2df8AolnhX/wR2P8A8ZrwzwJ+z/8AAe5+NfxS065+G/hqW0sl0PyIX0eyaOHzbWRn8tTFhdxGWwBk9a+3K5zTfCmh6T4h1nxRYwGPUtfFsLyQuzCT7IhjiwpO1dqkj5QM96APOf8Ahm39nX/olnhX/wAEdj/8Zo/4Zt/Z1/6JZ4V/8Edj/wDGa9pooA8W/wCGbf2df+iWeFf/AAR2P/xmj/hm39nX/olnhX/wR2P/AMZr2migDxb/AIZt/Z1/6JZ4V/8ABHY//GaP+Gbf2df+iWeFf/BHY/8AxmvaaKAPFv8Ahm39nX/olnhX/wAEdj/8Zo/4Zt/Z1/6JZ4V/8Edj/wDGa9pooA8W/wCGbf2df+iWeFf/AAR2P/xmj/hm39nX/olnhX/wR2P/AMZr2migD4q+KnwJ+CGh+PPgydF+Hnh3TzeeLp4J/s+k2cXmxf8ACPaxJ5b7IhuTeiNtORuVTjIFfRf/AApn4Pf9CLoP/gstf/jddPrnhTQ/EeoaDqmrwGa58M3zajYMHZfKuWtZ7MuQpAYeTcyrhsj5s4yAR0dAHm6fBv4QxuskfgfQlZSCCNMtQQR0I/d16RRRQAUUUUAFFFFAH//R/fyiiigAooooAKKKKACiiigAooooAKpalqenaNYXGq6vdRWNlaoZJp53WKKNF5LO7EKoHck4q7XyL+1xENTtvhH4VvgJdF8QfEHRLXU4H5iuLaKK5u44pV6OjXNvDlWyD0IIoA+lfCnjPwf480hfEHgbXbDxFpbu0a3enXUV3bl1+8okhZlyMjIzkV0tfH/gOzsvDP7Z/wASPD/hy3S003WfCHh3WL2KFQkX9pC81G080qAAJJIIowx6sEXOcCvsCgAooooAKKKKACiiigAooooAztX1jSfD+lXeu69ewabpunxPPc3VzIsMEEMY3PJJI5CoqgEliQAOTWfrvi7wp4X0F/FXibWrLSNFiRZHvry5jt7VUf7rGaRlQA9jnmvkv9vf4ZaT4+/Zv8daxrmpajHa+FvDut38enW1y1vZ3d3Hal7aW7RMPMLZ498SFhHuOXViFxS8b20Wu/Gr9mbwzrMa3Wi/2fr2qm2lG+F9QsdPtY7R2Q/KzRJcTshIO0/MMEAgA+zND17Q/E+k22v+GtRttW0y9XfBdWkyTwTJnG6OSMsrDIxkE1rV8hfs2W9toPxS/aA8FaHCttoGleLLS5tIY1Cwwzalo9jdXiRqOFBndnZRxucnGSa+vaACiiigAooooAKKKKACq17e2em2c+oajPHa2tsjSSzSsEjjjQZZnZiAqgDJJOAKs1518V/Afgr4leAtT8I/EU/8U1P5NxfAzm3jaKzlS5xLICMRExjzATtZMhvlJoA0PBnxJ+HXxGtLm/8Ah74p0rxRbWT+XPLpd9BepE552u0DuFPB4ODUnhX4ifD/AMdy38HgjxPpfiGXS3Ed4unXsF21tI2cLKIXYoxwcBsHg1+Unxfnm8YeEPjR+018JrD/AIRTwMnggeEtLvYIfscmuJJfI1zqcaKEK21vDmG1kZQzhpGUhNtfW3ivwv4b+HX7UvwHtfAumQaNHqGkeJdFuY7SNYlk02ztra4gjk2gbkhmRdmfulzj7xyAfa1FFFABRRRQAUUUUAFFFFABXGW3xG+Ht54tl8A2nijS5/E8CGSTSkvYGv0Qclmtg/mgADqVrs6/M745eB9I+GPiP4T6n4e8OWWm/CzR/GdnrOo+JLS5N7rX9randzRBZjPh/ss9zcxrcT+fLIUYx+WFUEgH3/qfxG+H2i+JrHwVrPifS7DxDqePsmm3F7BFe3GeB5UDuJHz/sqa7Kvyn17w/oviT9mT9rLxr4lt4p/ENv4g8Y3EV9Ioa5gk8PLs0jy5T86eQlvCYgpAUkkcsc/pv4Rv73VfCmi6pqKlbu8sraaYEYIkkiVmGO3JNAHQ0UUUAFFFFABRRRQAUUUUAUdU1TTND0271rWruHT9PsInnuLm4kWKGGGJSzySSOQqIqglmJAAGTWFrfjvwP4Z8Np4x8SeIdO0rQJESRdRu7uGCzZJRuRhPIwjIYcqd2CORX5sft3fHH4ceIE8afs8eIvGNj4bs9B8N3Wq6pBcXS21zquoy2skmk6ZbqSGdPMC3FwVyGxDFyJJAOs+H2veFfip8S/2aobS9tdf8MWHgbWtQtfLZZ7Z9YsRpunuxHKmW2SWdASMoWcDBJoA/RXSdX0nX9Mtta0K9g1HT71BLBc20izQyxtyHSRCVZT2IJFaNfIf7JsMGk3nxp8JaVEINE0D4galDp8EYCw28dzZWV7NDEg4VBc3ErbRwCxAA6V9eUAFFFFABRRRQAUUUUAFZms61o/h3S7rXPEF/Bpmm2SGW4urqVIYIY16tJI5Cqo7kkCtOvnL9q3wL4v+JvwU1TwB4JWxfUdbvdLiZdSnNvbPbR38E1xG7KrsfMijZNqqSd3AzQB6f4U+K3wu8ePdx+BvGOjeImsEEtyNO1C3uzBGc4aQQyNsU4OCcDir/hL4g+AvH8d5L4E8S6Z4jTT5PJuW028hvBBLz8khhdtjcHhsHivyy+OXjDxv4M8JfE74C+N/DvhvRdX1XSNF1G31fwjbS2EFzoWoa7baVf29zHIzSpLGkrcrIyOjkgKQRX1jreiaJ4I/bJ+GMPg3T4NLTxB4Q8R2Wow2kSwxtbaXPpslkXRABiJppFjOPlDkDg4oA+y6KKKACiiigAooooA//9L9/KKKKACiiigAooooAKKKKACiiigArzr4pfDHw78W/CUnhHxFLc2iLcW17a3ljIIbyxvbOVZ7e6tpSrBJYpFBBKsp5VlZSQfRaKAPIvhf8H9L+Gt5ruvzazqPinxL4nkgfUtY1ZoDdzrax+XBCFtYbeCOGIFikccSgM7scsxJ9doooAKKKKACiiigAooooAKKKKAOK+JHgTSPij8PvEnw28QTT2+meKdOutMupLVlSdIbuJonaJnV1DhWJUsrDPUHpXHfEH4J6F4+0bwzZx6tqPh7WPBk6XOjazprwrf2cqwNbPjzopYZElhdkljkiZHB+7kKR7NRQB5r8LvhboHwo0K80jRrm71O61W+n1PUtR1B0lvb++uSPMnneNI03bVVFVEVFRVVVAAFelUUUAFFFFABRRRQAUUUUAFeR/HL4O6N8evhrqnws8R6vqWi6VrBi+0y6VJDFcPHFIsnlFp4Z0MblQHUody5U8Eg+uUUAfNPhr9mq00vTtY8O+MPiD4p8e+HNc0q40e40fXZtPaxFvcBVZkWysbWRXCAopD4CscDOCNX4bfs9aP8P/Etr4v1XxTrnjbVtK05tI0ufXZraVtOsHZGkigFtb24LyGOMSTS75nCKGcgYr6BooAKKKKACiiigAooooAKKKKACvkHSv2M/AOl6hplkPEmv3PgjQ9WOuaf4RluLc6LbX3nm5QgLbi6eGOc+ZHBJcNGrfwkcV9fUUAfL3iv9lLwV4s8Ra/qE+v61Y+HfF95b6hr/hu1mt10jVbu3ES+ZOr273CCVIUW4SGaNJgo3g/Nu+oAAoAAwB2paKACiiigAooooAKKKKACiiigDjvHXgbQviD4R1/wbriNHa+IrC6064mhCCdIruJoXaNnVwHVWJUlSAcZBHFeaeKf2e/Dmv6D4K0/Rtb1Twxq/wAPYxFo2s6a9sL6CNoBbzI6zwTW8qToq+ajwlSwDAKQCPfKKAPO/hh8MvDvwn8MN4Z8PSXF39ourm/vL29kE15fXt5IZZ7m4kVUDyOx7KAFAVQFUAeiUUUAFFFFABRRRQAUUUUAFeafFr4U+F/jL4Mm8FeK2ubeAz295bXdlL5F5ZXlnKs1vc28uG2SxSKGUlSOzAgkH0uigD5j079lXwLcWXi//hY2rap8QdW8caWmiajqesyW63I0yLcY7a3WygtoYER3aXdHGHMp3sxYLjp/ht8CNO8A+J5vHGs+KNa8ceJG09NJg1DXZbaSa109JPNMEItbe2T944VpZGVpJGRSzHaAPdaKACiiigAooooAKKKKAP/T/fyiiigAooooAKKKKACiiigAooooAKKKKACiiigAooooAKKKKACiiigAooooAKKKKACiiigAooooAKKKwk8T+HpPE0vgyPUIW1yCzjv5LMMDMlpLI8UczL1CO8bqpPUq2OhoA3aKKKACiiigAooooAKK8u0T4z/DfxHq1romi6o91d3mqaro0araXQX7fohZb6JpDEETyijAOzBJCP3bPkV6jQAUUUUAFFFFABRRRQAUUUUAFFFFABRRXE+J/iJ4R8HXqaf4gvTBO1hfaoyrFJKUsdNVGuZ38tW2onmIOeWZgqgnigDtqKxvDniHSPFvh7S/Ffh+4+16XrNrBe2k2xo/Mt7lBJE+1wrruRgcMAR0IBqt4U8V6H420G38SeHZzPZXDSoCyNG6SwSNDNFJG4DJJFIjI6MAVZSCMigDoqKKKACiiigAooooAKKKKACiiigAooooAKKKKACiiigAooooAKKKKACiiigAooooA//U/fyiiigAooooAKKKKACiiigAooooAKKKKACiiigAooooAKKKKACiiigAooooAKKKKACiiigAooooAK/Lj46X2p/Cv9o340/GjwzfajNrfhr4T2er2ls93K9kLgXGqW6h7Yt5bQReUJvLI2iQvIPmcmv1Hry7X/gx8NvFHj61+JuuaQbnxDa6dNpBm+0TpDPp84kD21zbLIILiP8AfSFVmjcKzFlweaAPhH4G3vx68P8AxM+GU19a+LG0Txbb3Sa/P4r8SaJqNtfsbJrmG70u1t7+aWFklUZitoxH5DksuVDV5H4Ds/jHqXwi/Zz+Ic3xe8Vf258VNZh0HWi98JLc6Zc2d9P/AKPBIjJFdJHaKFuQDLvZnZjwB+kXw6/Zn+DPwq1y38ReDNFnhvrCCW1sTd6jfX8en205Uyw2UV3PLHaxuVGVhVARx93iug0z4GfC3RvDfgrwjpuieTpPw7u47/QoPtNy32O5ihmgR97Sl5cR3Eq4lZ1+bJGQpAB+e/ijxB8RtCtvEHwZ0n4h63ZQaP8AFnw34ftNauLw3GqR6XrWn2tzLbNcShjLtedxG0oc5K7t20Vu/Fnx98Q/2fbz4o/DfwV4u1LUbBdE8L6hYajrNw2qXWg3Ov6y+jXLfaLgtJIixAXMSylwjq3/ACzOK+ivjx+y74d+Jtpb2+h6bbr/AG74y0TxD4m+0XNwovLfTYltpPL2lvLk+zxoiCPyxld2Q2WPqfh/9nz4R+HfDPiPwlDoZ1Kw8Xrs1ltVurnVbnUEEflKtxdX0s08ionyopfCc7QCTQB4VoGleJvgl+0p4J+HGkeMNc8V+GvHehazPfWuv6hJqdxaXejtatHeQyzZeNJhcNG8akRbtpVBjjd+KA134jftHaB8FJvEmq+GPDdv4XvPEMv9i3j6dd392t5DaRxtcxESiK3Vy7IhUMzpvLKNteufDn4B/C/4V6tca/4S0+6fVrm2SyN7qWo32rXUdnG29LaGa/nneKBTz5cZVSQCQSAa1PiP8HPAHxWbTLjxjZXDXuitK1le2F9d6ZfW3nqFmWO7sZYZ1SVQBIgfawAyDgYAPzp/Zz1XxT4V8c/D3wZD4mutTtdR+InxPg1OcuEGqtafaHSa4SILGzGQeZgKFDnKgDFfT37R6+I9d+MXwT+Hel+LtT8KaT4ovNcTU/7LumtJ7yG0sPtCwLIvKEsv31w6ruKMrYYeteDv2c/gx8P38Pv4P8Nrpn/CK3mo3+mKlzcstvc6shjvHCvKwYSKxG1gVX+AKa4z47/AFfjX8RPhfq+rKr+H/CFzqtxfCO7uLK9WS5tPKtZLSa1KSpJHMFbcsiFQMgnpQB8Y/E34r/Fz4faX4n+CHhLW9a8QRxfEjQfCtlqsd3bf24um6zpaapPZRX99IkX2pHzbRTztuVZUyxkArP8AGPjD9oX4cfC741aXA3iLwvY6douj6job+Itf07WNc0++mvfs9wPNs727uTazIFZDOcbhKinHFfol/wAM6fBlvhtefCW48Npc+GtRuGvLmKee4muZ7xpBKbuS8eRrprneoYTmXzQQMMMDGfp/7MXwVsPCPiHwU2iT3un+Lfs/9ry3uo315fX32QgwCa9nne6IjI+RfNAUZAABIIB8x618LvFlh8evAfwNh+KvjKTw/qfhvxFq+qzvq7i/u5orrTo41W4RVaBUeTcnlBCilo1IR2U+S/D3VfivpHw8+G/xk1z4k+INd1ab4iQeDntbi6A0+fRxrc2iFbi2RQktwyp5xuHzLvwNwXIP6i3PgbwteeN9P+I9zZb/ABFpdhc6ZbXXmSDZaXkkUs8flhvLO94IzuZSw24BAJB5OD4GfCy28L6X4Mg0Tbo2ja2PEVpB9puT5eqrfNqQuN5l3t/pTtJsZjHzt27MLQB+YXxw+Jvjm10jxz8Z/hz4g8d6ufDPiPy4NcW8ttK8IW0VvqMdm+nJpr3Re/VCGgeb7MTJJlw4HFeh+PLP4jeJNN/aj+IkPxL8TaNN8LL6+n8O2en6gYLO2msdCs7/ABNEFInikkIBhkLRAFyqB3LV9b+Iv2O/2efFkus/8JD4buLuz165nvbqwOq6kmnG9uWLy3cdklytvFcsx3edHGsgb5lYEkn1CT4PfDmXSPHGhSaTusfiQ076/Gbi4/01rm0SxlO7zN0W63jRP3RTGNwwxLUAfnf4q+IPxh+MXxo1PwpY6d4wvtI8M+GPD99Fa+DNb07QW+261BJPLeXL3t3bSTqpURxRjfCpRvMXLDdq+Eb/AONHxk8WfBXwX8SPGWp+G5tW8Fa9e+IF8O6nbx/2hPp2o2VvBKLrT5JoUeQMJGe2kBXc8asqsy19neMv2Zvgz47vNJ1HXdGuIr3RrBdKgubDUr7TrhtOXpaTy2c8Lzwdf3crOvLHGWbPZ6N8JPh14d1nw9r2haJFYXnhXSZdC0vyHkSK102ZoXeBIQ3lkFreIhmUsNuAQC2QD4GsPFsdr8ANXm+J3jLxZqep+CfGfiHwpoa6Rq01lrXiCaDUJLbT7SR7cobmdlVV3sPlAaRuAzVf1XQPH/wk+EvgX4ffEXx94x1zxr43124vbnS/D1w17q90i2zyvpVjqN3cRG0s7NVjaW4aUM+1sMvmkD6f8S/sk/ATxZcWd5q2g3cdzp+qatrNvNZazqlhLFqGuOHv5lktLuJszEfdztQEqgVWIM7/ALKvwYk0S20N7PV3WxvjqVpdyeItZl1GzuzEYC9tfSXjXUAaMlWSOVUYE7lNAHkn7GXibxxdav8AFr4f+MZ9YaHwdrtpFYW/iDUIdW1SzgvdOt7pree9hklWba7sV/eOVDbCxIrH1a/OveP/ANrG6vnMlx4d8Oado1qrHPlWjaNPqDFB0Akmun3Y5YoM/dGPqn4afBP4ZfB+bWbj4d6OdKm8QyQzai5ubi5e6mgUos0rXEkhaVgT5kn35D80jM3NclqfwfZvjFrni+2iiufDXxC0D+xvE1o0jRu8tlvFlcRFcN80NxPBLhlOPKZfumgD44+DWh+MPhQv7LOtW/jvXdZg+IdhFpes6bfXfnaaYz4flv7f7La7RHbfZ5IEVTGoZ0yJCxJJ+mfgTfmy+Of7QHge0cnTdN1zSdThjzlIZ9X0m3luUXPTfLGZmA43Sk9Sa9pX4S/D5LfwTarpWIvhyUOgjz5/9DKWj2K8+ZmXFvIyfvd/Xd94BhzHwR+HGqeCbHxJ4k8WGJ/FfjrWLjWtVMLb44Sypb2lrG+AWW2tIYYt3RnDuAN2KAPbaKKKACiiigAooooAKKKKACiiigAooooAKKKKACiiigAooooAKKKKACiiigAooooA/9X9/KKKKACiiigAooooAKKKKACiiigAooooAKKKKACiiigAooooAKKKKACiiigAooooAKKKKACiiigAooooAKKKKACiiigAooooAKKKKACiiigAooooAKKKKACiiigAooooAKKKKACiiigAooooAKKKKACiiigAooooAKKKKACiiigAooooAKKKKACiiigAooooAKKKKACiiigD/9b9/KKKKACiiigAooooAKKKKACiiigAooooAKKKKACiiigAooooAKKKKACiiigAooooAKKKKACiiigAooooAKKKKACiiigAooooAKKKKACiiigAooooAKKKKACiiigAooooAKKKKACiiigAooooAKKKKACiiigAooooAKKKKACiiigAooooAKKKKACiiigAooooAKKKKACiiigD/9k=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5" name="AutoShape 2" descr="data:image/jpeg;filename=90th-percentile.jpeg;base64,/9j/4AAQSkZJRgABAQAASABIAAD/4QBARXhpZgAATU0AKgAAAAgAAYdpAAQAAAABAAAAGgAAAAAAAqACAAQAAAABAAACYKADAAQAAAABAAAB8gAAAAD/7QA4UGhvdG9zaG9wIDMuMAA4QklNBAQAAAAAAAA4QklNBCUAAAAAABDUHYzZjwCyBOmACZjs+EJ+/+IH6ElDQ19QUk9GSUxFAAEBAAAH2GFwcGwCIAAAbW50clJHQiBYWVogB9kAAgAZAAsAGgALYWNzcEFQUEwAAAAAYXBwbAAAAAAAAAAAAAAAAAAAAAAAAPbWAAEAAAAA0y1hcHBsAAAAAAAAAAAAAAAAAAAAAAAAAAAAAAAAAAAAAAAAAAAAAAAAAAAAAAAAAAAAAAALZGVzYwAAAQgAAABvZHNjbQAAAXgAAAWcY3BydAAABxQAAAA4d3RwdAAAB0wAAAAUclhZWgAAB2AAAAAUZ1hZWgAAB3QAAAAUYlhZWgAAB4gAAAAUclRSQwAAB5wAAAAOY2hhZAAAB6wAAAAsYlRSQwAAB5wAAAAOZ1RSQwAAB5wAAAAOZGVzYwAAAAAAAAAUR2VuZXJpYyBSR0IgUHJvZmlsZQAAAAAAAAAAAAAAFEdlbmVyaWMgUkdCIFByb2ZpbGUAAAAAAAAAAAAAAAAAAAAAAAAAAAAAAAAAAAAAAAAAAAAAAAAAAAAAAAAAAAAAAAAAAG1sdWMAAAAAAAAAHwAAAAxza1NLAAAAKAAAAYRkYURLAAAALgAAAaxjYUVTAAAAJAAAAdp2aVZOAAAAJAAAAf5wdEJSAAAAJgAAAiJ1a1VBAAAAKgAAAkhmckZVAAAAKAAAAnJodUhVAAAAKAAAApp6aFRXAAAAFgAAAsJuYk5PAAAAJgAAAthjc0NaAAAAIgAAAv5oZUlMAAAAHgAAAyBpdElUAAAAKAAAAz5yb1JPAAAAJAAAA2ZkZURFAAAALAAAA4prb0tSAAAAFgAAA7ZzdlNFAAAAJgAAAth6aENOAAAAFgAAA8xqYUpQAAAAGgAAA+JlbEdSAAAAIgAAA/xwdFBPAAAAJgAABB5ubE5MAAAAKAAABERlc0VTAAAAJgAABB50aFRIAAAAJAAABGx0clRSAAAAIgAABJBmaUZJAAAAKAAABLJockhSAAAAKAAABNpwbFBMAAAALAAABQJydVJVAAAAIgAABS5hckVHAAAAJgAABVBlblVTAAAAJgAABXYAVgFhAGUAbwBiAGUAYwBuAP0AIABSAEcAQgAgAHAAcgBvAGYAaQBsAEcAZQBuAGUAcgBlAGwAIABSAEcAQgAtAGIAZQBzAGsAcgBpAHYAZQBsAHMAZQBQAGUAcgBmAGkAbAAgAFIARwBCACAAZwBlAG4A6AByAGkAYwBDHqUAdQAgAGgA7ABuAGgAIABSAEcAQgAgAEMAaAB1AG4AZwBQAGUAcgBmAGkAbAAgAFIARwBCACAARwBlAG4A6QByAGkAYwBvBBcEMAQzBDAEOwRMBD0EOAQ5ACAEPwRABD4ERAQwBDkEOwAgAFIARwBCAFAAcgBvAGYAaQBsACAAZwDpAG4A6QByAGkAcQB1AGUAIABSAFYAQgDBAGwAdABhAGwA4QBuAG8AcwAgAFIARwBCACAAcAByAG8AZgBpAGyQGnUoACAAUgBHAEIAIIJyX2ljz4/wAEcAZQBuAGUAcgBpAHMAawAgAFIARwBCAC0AcAByAG8AZgBpAGwATwBiAGUAYwBuAP0AIABSAEcAQgAgAHAAcgBvAGYAaQBsBeQF6AXVBeQF2QXcACAAUgBHAEIAIAXbBdwF3AXZAFAAcgBvAGYAaQBsAG8AIABSAEcAQgAgAGcAZQBuAGUAcgBpAGMAbwBQAHIAbwBmAGkAbAAgAFIARwBCACAAZwBlAG4AZQByAGkAYwBBAGwAbABnAGUAbQBlAGkAbgBlAHMAIABSAEcAQgAtAFAAcgBvAGYAaQBsx3y8GAAgAFIARwBCACDVBLhc0wzHfGZukBoAIABSAEcAQgAgY8+P8GWHTvZOAIIsACAAUgBHAEIAIDDXMO0w1TChMKQw6wOTA7UDvQO5A7oDzAAgA8ADwQO/A8YDrwO7ACAAUgBHAEIAUABlAHIAZgBpAGwAIABSAEcAQgAgAGcAZQBuAOkAcgBpAGMAbwBBAGwAZwBlAG0AZQBlAG4AIABSAEcAQgAtAHAAcgBvAGYAaQBlAGwOQg4bDiMORA4fDiUOTAAgAFIARwBCACAOFw4xDkgOJw5EDhsARwBlAG4AZQBsACAAUgBHAEIAIABQAHIAbwBmAGkAbABpAFkAbABlAGkAbgBlAG4AIABSAEcAQgAtAHAAcgBvAGYAaQBpAGwAaQBHAGUAbgBlAHIAaQENAGsAaQAgAFIARwBCACAAcAByAG8AZgBpAGwAVQBuAGkAdwBlAHIAcwBhAGwAbgB5ACAAcAByAG8AZgBpAGwAIABSAEcAQgQeBDEESQQ4BDkAIAQ/BEAEPgREBDgEOwRMACAAUgBHAEIGRQZEBkEAIAYqBjkGMQZKBkEAIABSAEcAQgAgBicGRAY5BicGRQBHAGUAbgBlAHIAaQBjACAAUgBHAEIAIABQAHIAbwBmAGkAbABldGV4dAAAAABDb3B5cmlnaHQgMjAwNyBBcHBsZSBJbmMuLCBhbGwgcmlnaHRzIHJlc2VydmVkLgBYWVogAAAAAAAA81IAAQAAAAEWz1hZWiAAAAAAAAB0TQAAPe4AAAPQWFlaIAAAAAAAAFp1AACscwAAFzRYWVogAAAAAAAAKBoAABWfAAC4NmN1cnYAAAAAAAAAAQHNAABzZjMyAAAAAAABDEIAAAXe///zJgAAB5IAAP2R///7ov///aMAAAPcAADAbP/AABEIAfICYAMBIgACEQEDEQH/xAAfAAABBQEBAQEBAQAAAAAAAAAAAQIDBAUGBwgJCgv/xAC1EAACAQMDAgQDBQUEBAAAAX0BAgMABBEFEiExQQYTUWEHInEUMoGRoQgjQrHBFVLR8CQzYnKCCQoWFxgZGiUmJygpKjQ1Njc4OTpDREVGR0hJSlNUVVZXWFlaY2RlZmdoaWpzdHV2d3h5eoOEhYaHiImKkpOUlZaXmJmaoqOkpaanqKmqsrO0tba3uLm6wsPExcbHyMnK0tPU1dbX2Nna4eLj5OXm5+jp6vHy8/T19vf4+fr/xAAfAQADAQEBAQEBAQEBAAAAAAAAAQIDBAUGBwgJCgv/xAC1EQACAQIEBAMEBwUEBAABAncAAQIDEQQFITEGEkFRB2FxEyIygQgUQpGhscEJIzNS8BVictEKFiQ04SXxFxgZGiYnKCkqNTY3ODk6Q0RFRkdISUpTVFVWV1hZWmNkZWZnaGlqc3R1dnd4eXqCg4SFhoeIiYqSk5SVlpeYmZqio6Slpqeoqaqys7S1tre4ubrCw8TFxsfIycrS09TV1tfY2dri4+Tl5ufo6ery8/T19vf4+fr/2wBDAAICAgICAgMCAgMFAwMDBQYFBQUFBggGBgYGBggKCAgICAgICgoKCgoKCgoMDAwMDAwODg4ODg8PDw8PDw8PDw//2wBDAQICAgQEBAcEBAcQCwkLEBAQEBAQEBAQEBAQEBAQEBAQEBAQEBAQEBAQEBAQEBAQEBAQEBAQEBAQEBAQEBAQEBD/3QAEACb/2gAMAwEAAhEDEQA/AP38ooooAKKKKACiiigAooooAKKKKACiiigAooooAKKKKACiiigAooooAKKKKACiiigAooooAKKKKACiiigAooooAKKKKACiiigAooooAKKKKACiiigAooooAKKKKACiiigAooooAKKKKACiiigAooooAKKKKACiiigAooooAKKKKACiiigAooooAKKKKACiiigAooooAKKKKAP/0P38ooooAKKKKACiiigAooooAKKKKACiiigAooooAKKKKACiiigAooooAKKKKACiiigAooooAKKKKACiiigAooooAKKKKACiiigAooooAKKKKACiiigAooooAKKKKACiiigAooooAKKKKACiiigAooooAKKKKACiiigAooooAKKKKACiiigAooooAKKKKACiiigAooooAKKKKAP/0f38ooooAKKKKACiiigAooooAKKKKACiiigAooooAKKKKACiiigAooooAKKKKACiiigAooooAKKKKACiiigAooooAKKKKACiiigAooooAKKKKACiiigAooooAKKKKACiiigAooooAKKKKACiiigAooooAKKKKACiiigAooooAKKKKACiiigAooooAKKKKACiiigAooooAKKKKAP/0v38ooooAKKKKACiiigAooooAKKKKACiiigAooooAKKKKACiiigAooooAKKKKACiiigAooooAKKKKACiiigAooooAKKKKACiiigAooooAKKKKACiiigAooooAKKKKACiiigAooooAKKKKACiiigAooooAKKKKACiiigAooooAKKKKACiiigAooooAKKKKACiiigAooooAKKKKAP/0/38ooooAKKKKACiiigAooooAKKK5rxh4w8PeAvDt14r8VXRs9MsjGJJFiknctNIsUaJFCrySO8jqiIiszMQACTQB0t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P8A/wANOfCT/nprv/hMa7/8g0f8NOfCT/nprv8A4TGu/wDyDQB9AUV8/wD/AA058JP+emu/+Exrv/yDR/w058JP+emu/wDhMa7/APINAH0BRXz/AP8ADTnwk/56a7/4TGu//INH/DTnwk/56a7/AOExrv8A8g0AfQFFfOmoftWfBXSbC51XVb3WLKysonmnnn8Oa3FFDFGpZ5JHayCqqqCWYkAAZPFfQ8Usc8STwsHjkAZWHIIIyCPrQBJRRRQAUUUUAf/U/fyiiigAooooAK+Q/wBq7xNe6BH4Otte8Van4E+HmoXl0niLXdIDR3NtshzZxPdLHIbOCaXIkuAFIKogdN+a+vKCM8GgD8ntX8Z/Bfwolle/sz/HjxB44+IEl1bDT9BTxLceKYNTaSZElhurWdrkQxNGW3z5iMI/ebhtwf1hrh/E/hC8v/D97pvgfUx4O1S7khcajaWlvNKgjmSSQGOZGjbzUVoyWBIDFhhgDXcUAFfP/wC05/ySST/sOeGP/T7Y16V438MeIvFFlb23hzxfqHg+WGQu8+nQWE7yrjGxhf21ygGecqqtnvjivif9rD4f/FDw58E77V/+FxeINRMWseG0WK40/QRHvm1uxjVz5OmRvmMsHUbsFlAYMuVIB+h1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3NFeYfDnwR428HtqB8YfEPVPHYuxF5A1Gz0y1Frs3bzH/Z1pa7vM3DPmbsbRtxk5wW+GfxKPjf8A4SYfF3XF0b7aLn+w/wCz9E+yeRv3fZfO+wfavLI+Td53m4537uaAPbaK8y+I3grxr4wGn/8ACH/EHU/Af2TzfP8A7OtNMuvtXmbNnmf2jaXW3y9p2+XtzuO7dhcaieF/Ey+Av+EVbxjfvrf2cxf2+bex+2+aTkTeQLcWe4dNvkbMdVzzQB3NFeYfDnwR428HtqB8YfEPVPHYuxF5A1Gz0y1Frs3bzH/Z1pa7vM3DPmbsbRtxk5wW+GfxKPjf/hJh8XdcXRvtouf7D/s/RPsnkb932XzvsH2ryyPk3ed5uOd+7mgD22ivMviN4K8a+MBp/wDwh/xB1PwH9k83z/7OtNMuvtXmbNnmf2jaXW3y9p2+XtzuO7dhcaieF/Ey+Av+EVbxjfvrf2cxf2+bex+2+aTkTeQLcWe4dNvkbMdVzzQByH7SP/Ju/wAUv+xV1v8A9IZq9R8Pf8gDTf8Ar2h/9AFfL3xL8EeNvB/7PPxiPjD4h6p47F34V1byBqNnplqLXZY3G8x/2daWu7zNwz5m7G0bcZOfqHw9/wAgDTf+vaH/ANAFAGvRRRQAUUUUAf/V/fyiiigAooooAK+aP2of2ZfBv7TXgm10PX4beLW9DuFvdHvriE3EdtcKyM6Swhk823nVBHNGSNy8ghlVh9L0UAfKFj+w3+yXYzW97D8LdFiurdkkV0ib5ZEIIK5bsRxX1fRRQAV8p/tq/wDJveo/9hzwp/6kOn19WV8p/tq/8m96j/2HPCn/AKkOn0AfVlFFFABRRRQAUUUUAFFFFABRRRQAUUUUAFFFFABRRRQAUUUUAFFFFABRRRQAUUUUAFFFcP4x+J3w2+HkIuPiB4s0nwzEcYfU7+3slOeBzO6DntQB3FFfK3iH9t/9kzw48MEvxQ0bVri5YJFBosra3cOzHACw6atzIT9F4HPSo9c/a68IWFrFceGvAPxB8WNcbBEmneDdYh37yAD5uoW9pCF5yWaQKACSaAPq2ivlHVvjv8c7rTYbrwH+zv4kvbicqFXWtX0DSIkywBMhjv7yZQBknEJbjhTmm61rH7cOqwwnwv4U+HvhxpQu86jruq6q0WSNx8uDTbJXKjPyiUAnHzgc0AfWFFfLsngv9r7WLW0/tH4p+FdBmVla4XSvCVzMWUH5lWW91iUcjo3k8ehpmnfAj4yzaabLxZ+0N4rvZnXDSafpnhzTuc9V/wCJVM68ej5757UAfUtFfIJ/Zn8EeH2fVPiH8WPHesxtGUc6l4xvdMtyFBJYx6ZJYRggZJwAMDmvMLv9nT9g7VtdWa90Gbx7qVsnyedfa54qWNXO7A3z3kaFiORwTjmuLE5lhqL5a1SMX5tL8zhxOZ4ai+WtUjF+bS/M+8dc8T+GvDMH2rxJq1ppMPXfdzxwL+cjKK8iuP2qP2YbS4ltLv4v+D4Z4XZJI38Qaero6nDKymfIIPBB6V45a/BH9nC4tmTw3+zDpd7HCQqvd+HdHst4wMn/AE0pOcdMsnP05r1fRvDOt6La/avDfww8LeGWhB8ovdpE0S5Jyy2tiyr1yQshGc8nrXMs6oP4VJ+kJtffy2/E5453Ql8Ck/SE2n6Plt+Jnah+2Z+yZpgzc/GDwq/OP3Or2s/r/wA8nf0/zkVzEv7eX7KIv30vTvHB1m6iYo8ek6XqWqlGGeG+xWs237p6+h9K6TUvirPoCG18YfFPwPoV+IhI9v5ZeRQf7ok1GN3HBAPljPp2ri9N+NGk+JLh49J+J+p6ybdijHw54TubqFyOSFl+y3qMR6q+PWuWfEEU0nTf301+DmmfRYfIs7rU/bUcsryhvdQVv/SjurL9rD4Q6kCdOt/Fd0B18rwT4nfHOP4dMPcGi6/al8C2+7yvCvju5wcDy/A3iMZ9xvsF/WuNvPE13qkK3aW/xO1oOwTyIrGHSW5DLk7o7AgA8/e9D0q9fWniB7Yw2/wu8bairL0u/FdvFk+4XWXH6fhS/titK7hS082//bYz/M2XDOct2lQhT8qlanTf3Ns1G/as8PM8Udn8O/iDdPMwQAeENUhAyu7LNPDGqjtkkc8dc1JqP7SuqWUAntPg14+1AEx8RadZRHDqGyRcX0ONucNnofzrnrPwP4wvojFf/CDRUtoi2z+1vFVzcybCerYsbkAkYJG8gdM1zuoW1lpB8uXwl8KdO3MoVbvWDI23kt8z6ahJxjAx+PHPThsTj6ztSw/N6c7/APcZL4bzWMuWp7Bef1mm/wAkzrbr9qu+spUiuvg94yhLqpzLL4dhALfwky60gyDx6emaqTftdW8LNHJ8NtcjlXqkut+DoyPqG8QZH5V5lbePvDemxW+pr41+Cfh6GVFUtG8dwpkDNkJL9qtQwAzgbc5zW3afHbw2qSi1+M/w3DRHDNp2jzXSj23x6sQeox9a9elw7xHVV4YGf/gub/8AkSKmR1Y/xMfh4v1qT/GMLfcad3+2ZfQHEPwt1OXnj/io/CWT6cJrT1gal+2t42htZZdG+CWr6hOjbREuu6E7H5d2T9nvJzjHYKx9qtyfGO9uradH+MsrJuBWXQ/A19KwABYiMut6j5HGQren3q0LXx9qtyYrex8Z/E/WnmVm3W/gmOwjAHT95faJCmfoxJrV8JcTdcJOK7uk0vvdRIVTI7K8c1w7/wC4df8A+RRmw/tSftEahI50v4DloAY9jT6tqCsVZNzllh0OcDa3yjDHd14rZtv2gf2n7y5+zW3wNsh8pfdLruqQqBkYBL+HgM89ASevpWVbv8SNXluXi0T4t6nE26JftV94Z0mFhux5i+XcW1woxyPk3Y/hz0iXwd8Ybu/Sy0nwL4pW1gRmafXPiPcWSu7k4VBpjX0jYxyX2BQRtDcgUuEc9k7SnRjbe9SlF/c6r/z8hvK8NFL2mYp/4KE3/wClzj+Ru3vxn/bGdtmlfArR3yPvN4ouNv5SaRCazrb4lft8XPlCT4P+GLYGVRI/9vvIVi43FUaOLc2M4BYD3p+ofBn4xatuhu/C+leQ4YN5/wAR/Fl3njgFTaRAgnGeeOuD0qun7LnjjVrqSfWbbwJaRyRRxYn0nVdcm2R8hDNc6pbAjcWOdncZBNL/AFRx8da+NpxX+OMvwhTqMUMsy1/Fjq9/KhS/WqaN54v/AG5poVEPh3wnoknmTFnu0a6jEQH7ofu9UhbdnBY8jggAcGubn8f/ALZVjaPe6z4u+FmkRR7mkN7Z3cYjQHguy626jPXrgetdJJ+ybr0qvELn4f2ybGCGD4fwlwxHylmn1Gbdg84wM+tbVp+yfPYymXS/FtropYYZtL8K+H7d2OVIy0tlP0we38R9sJ8KTdv+FWC+U3/7rImOW5dHV4vES8uShG/zvK33M8ol+Nfx4a3d7r41fBqDaMg2v2ov16YfUZu3cKfp6S6b8afHU6yS33xq0TUDvSEDQPDl3qUaSEM239ykzHcBnOeOB3yfoeD9naWWVpdd+Jni/UEJjIht7210eFTH0wuj2tkSDwCGLZx9cvvv2U/gxriQxeLLXWPFEMJRjBrfiLWdUtpChDKZba7vJIJAGAOGjIzzjpVf6sYNNLEZnOXfkpXX41KL/BFRoZU23OnXkv8Ar/CP/pOHf5nztrviz4m3EFvf2nxo8W2UaRjK2Pw6Zo5c8hy13p55PbaVX2rhY/2i7/SJVfUvjNr17FHhZFm0nwvppUllj/eC8lgdG3lgcqACrAgEYP3DB+zN+zjbIiQ/CvwqojIZf+JJYkhh0OTDnPv1ru9I+HHw88P2kNhoPhfS9NtrcBYorayghjRR0CqiAAD2qf7AylL3q9eXo3D86lT8gVHKo/BhZv8AxYio/wD0hU/zPzq1b9qXwHJaNcX3xJ1uYMGytrr3g2Bjnj5Vt79nBHQYGe/JGa429+Kul6uk4trj4pvEfl8yLW5CrYYDEf8AZsNy5PLf6sH7v0r9d4444Y1iiUIiABVUYAA6AAU+n/ZOS2ty4j/woX60WKE8Gk08HB+tTEv/AN2D8n/DfjHxfYjy7Tw38RtRt1y6vf6r4xYsgzgkjQMkkHOAxPp0Fat/rXj3WJ5Wsfg/rOqzOwQG6v8AxMvBDbi0l5bWII+UAYznP0r9S6KmOUZHHbCyk/784v77Uot/eCeXp80cuo/NVZf+l1ZH4sfFDwV8Ql+HPifVr74NSadDYaRdzT3kqPMsKx2jvJIhuNfLYjYH79tL2PlyDIb9kPD3/IA03/r2h/8AQBXl37SP/Ju/xS/7FXW//SGavUfD3/IA03/r2h/9AFKVDBw/3TDxpd7OTv2vdv8AC25nXqwnbkowh/ghGF/XlSb8r3sa9FFFSYBRRRQB/9b9/KKKKACiiigAooooAKKKKACvlP8AbV/5N71H/sOeFP8A1IdPr6sr5T/bUJH7Pmo4/wCg54U/9SHT6APpXUvEGg6M6RavqVtYvIMqs8yRFgO4DEZqzLqem29h/ak93FHZbVfz2kURbWxtbeTtwcjBzzXGeLvhL8KviDfQ6n498GaL4kvLePyYptT062vJY4sltivMjELkk4Bxkk1tah4I8Gat4VXwLqmgafeeG0hht10ua1iksRDblTDGLdlMWyMouxduF2jGMCuzkocsHzu/2vdVkvJ82vo1H1JvLXQ1dN1nR9ZR5NIvoL5YyA5glWUKT0BKk4qtF4m8OT3/APZcGq2kl7uZPIWeMy71zuXYDuyMHIxxWN4O+G3w7+HaXUfw/wDC2leGVvyhuBpljBZCYx52GQQIm7bubbnOMnHWsSy+CPwY0zxEvi/TvAPh+111J2uV1CLSrRLsTuSWlE6xiTeSSS27JJPNV7PDc0/flZfD7q1fmuf3fVOXoK8tNDuNS8QaDozpFq+pW1i8gyqzzJEWA7gMRmrMup6bb2H9qT3cUdltV/PaRRFtbG1t5O3ByMHPNcZ4u+Evwq+IN9Dqfj3wZoviS8t4/Jim1PTra8ljiyW2K8yMQuSTgHGSTW1qHgjwZq3hVfAuqaBp954bSGG3XS5rWKSxENuVMMYt2UxbIyi7F24XaMYwKnkocsHzu/2vdVkvJ82vo1H1HeWuhq6brOj6yjyaRfQXyxkBzBKsoUnoCVJxVaLxN4cnv/7Lg1W0kvdzJ5CzxmXeudy7Ad2Rg5GOKxvB3w2+Hfw7S6j+H/hbSvDK35Q3A0yxgshMY87DIIETdt3NtznGTjrWJZfBH4MaZ4iXxfp3gHw/a66k7XK6hFpVol2J3JLSidYxJvJJJbdkknmq9nhuafvysvh91avzXP7vqnL0FeWmh3GpeINB0Z0i1fUraxeQZVZ5kiLAdwGIzVmXU9Nt7D+1J7uKOy2q/ntIoi2tja28nbg5GDnmuM8XfCX4VfEG+h1Px74M0XxJeW8fkxTanp1teSxxZLbFeZGIXJJwDjJJra1DwR4M1bwqvgXVNA0+88NpDDbrpc1rFJYiG3KmGMW7KYtkZRdi7cLtGMYFTyUOWD53f7XuqyXk+bX0aj6jvLXQ1dN1nR9ZR5NIvoL5YyA5glWUKT0BKk4qtF4m8OT3/wDZcGq2kl7uZPIWeMy71zuXYDuyMHIxxWN4O+G3w7+HaXUfw/8AC2leGVvyhuBpljBZCYx52GQQIm7bubbnOMnHWsSy+CPwY0zxEvi/TvAPh+111J2uV1CLSrRLsTuSWlE6xiTeSSS27JJPNV7PDc0/flZfD7q1fmuf3fVOXoK8tNDuNS8QaDozpFq+pW1i8gyqzzJEWA7gMRmrMup6bb2H9qT3cUdltV/PaRRFtbG1t5O3ByMHPNcZ4u+Evwq+IN9Dqfj3wZoviS8t4/Jim1PTra8ljiyW2K8yMQuSTgHGSTW1qHgjwZq3hVfAuqaBp954bSGG3XS5rWKSxENuVMMYt2UxbIyi7F24XaMYwKnkocsHzu/2vdVkvJ82vo1H1HeWuhq6brOj6yjyaRfQXyxkBzBKsoUnoCVJxVaLxN4cnv8A+y4NVtJL3cyeQs8Zl3rncuwHdkYORjisbwd8Nvh38O0uo/h/4W0rwyt+UNwNMsYLITGPOwyCBE3bdzbc5xk4618mal4//ZK0X4jXFn8Kfh3YfEX4laddLLcJ4P0KzvLqyup5ZY2kvNV2xWVnKJI5PMFxdxyjrtORmvZ4bmn78rL4fdWr81z+76py9BXlpofaGpeINB0Z0i1fUraxeQZVZ5kiLAdwGIzVmXU9Nt7D+1J7uKOy2q/ntIoi2tja28nbg5GDnmvhjxT8NPj3+0Be2Wr+NPhz8OvAsIs5oRN4hsh42123JcmFVRVsrOEDLMyrc3KbjxnnO637FOkeK9C0zw78Z/iR4q8caRY2UNlJosNzb+HtAkWAoYwNP0SCzwkZRfLR5ZNmBg8A1PJQ5YPnd/te6rJeT5tfRqPqO8tdD6R8RfGP4ReELIan4s8caHotmWCia91O1toyx6DfLIoz7Zrx4/tq/s13HiJ/Cvh7xVN4q1JFV9nhzSdT1+Mh87ds2l2tzEScHgPmsz4c/sZfBD4b+PdQ8QaN4K0R9Hj07TbbSYrq2F9d2V1bSXrXc4uLsSy7rhJ4UZ/MLMIgGOFWvZYvg/8AA/w3rZ8dw+CfDul6xDK9ydUXTbOC5SZ8l5ftAjDh2ySzbsnJyaco4VOd6krJaPlWvr7/ALq805ehLk0ru3nqeJxftcXWq3d5ZeGvg347uWt9wim1OysPDsE5UA5T+2r6ymK8gbhEe4wSCKnT4j/tfa/4bm1fTvhh4S8Hs3zQN4g8WzXBEbfcaWPTtMlhyeCQt0RzgMetdV481P8AZX8a6lY3Hjmx8OeNdSCmC23afDrtyicuUURRXDoucnGAM+9bF7rXg3xHoX/CurT4aah4g8Mx28MQsptIgtdL8mHaYYlh1JrZCsexSqqhC4GOgryP7ayy0VHEc0r+8opSa9LSbbtrZqPr1PKefYS7jGrGT7RfM/ujdnmf/CK/teePdHWNvjJ4T8J3CS/vn8M+Gnv5VTcGCifUtRmi3FQVybXoSQM4IXUvgJrfi+O10XxX+0Z42u7qFwJodKu9F0Uyshyyf8S7TobhQcYIE24DOGFd74N0C/8AA8lxa/DL4PaL4Ptr8RtctHcWenCV1B2700+3n37MkZJ4yccc1gab8B7seJJvGMfhjwH4Y1w3DXMWoWGgLeaissnLym7c2x8xyWy2zJzznmq/tPCOU1SVWVvh/d8t3588opLzTl6E/wBs81lSpTk/8Lj+M1FfiY3iP9kH9mvVYre0+Jh1bxPtVfl8ReK9av0lCMGBaC6vmhYBgDjy8AjpXdaT+zJ+yv4YgttX0r4XeELFbRQ8V4NHsA6huAwnaLdzn727nPWsf4g/s3+APH0EWr/GTVR4gewhMRu7+w0dPLhJ3MqytZeZEmcniQEE5BB5rzm71D9jJ7bTfh3NqY8Z29vBFFb6XaT6l4htvJg2rEn2S0NxAETChU8sKuAABxXPUzGMVT5ly3fvc7irK/2bSlzO3R8uul+p7OV5ZnWYOX1DAymlvu2u9+SM9vNn1LJ8RfhfoSLp8nibR7BYFwsP2y3j2qOgCbhgewFc0nx18AXz+T4ba+8QzswRU06wuZlYnpiUosOPUlwBzkjBrxX4SXeg/D/w+ulfDL4I6rHfCBftF1b6TYaBHdyxllUyNezWszdMgtGSAQcc4pbD4YeN7rWbXx34c+Dnw88EeJJZpLqXULwDUNTimmDF5C1nZ2+ZWLHey3Rzk/Me8fWY1HJwqyUbe7+5bd7bN+05Vr1XN3serDgvOJJSxFWlRXVSlDnjdX1j7Tmuv8DPatR+IvjSKaGKw8Dy24mG7fqup2NkoXHPEMl0+c4GNn1IqZpvjFevLdz3nh3w/pjRgo4W51OQFh94yM1lHjkY+Uj6188fGT4D+C/FdhceJ/2qPiBpMdggEFvONL0jSobWNz/qku9SS9uRuZuNlwvOMDdyfLX0r4BeLfDun+HPg/8ADfxH8ZmtrGez0u51I3w8OW6WxWFMXesPHYeWpACfY4pjtU7EI6+zlfBWOx9OFWl7ZwvacpclOEf+4kWltracoa6XMq3DeWUlbFZpOb6KnDTbS7caMkr6O3N3Sex71rfxE8BaFbPZeMfjw91qCSCN7bR/7PNz5jcBVtbW3ubrvwMtjqfWsqLVfC+uTz+HdH8H/ELxekSqTLfXl1plvKw5xjU72xLHjJxEQO3pVb4X/BD48eB/CUnh3w5eeAvhp58UEMjaD4emv7uQwRLH9olupLixhlnZt7Zks2Vc87+cn/DB3wg1fxL/AMJh49v9T8Taq63BlkT7FoYlluwRcSSNoVrp8srSbjnzZJOCR/E270o+HmSRnP69mCcUtFGnKtO9tnzz9lvpdVGtL66GX1PIqS5Y4GVaSur1arlBrvy8sZr0cuqvscb4j8ZaL4At0ttY8I/DL4ZaqqPJbw+Kdetm1AwYZRJ5FvbMXz6LcNu+7nJyLVn8aL3Xruyt7T4rTyW0cCTSW/gbwJqOoRkNuACXbw6nFtJBP3FJwDgA8/RPwa+Avgn4Nah4rvPDGgaTpX9ual9ot2sLSOCSKyW3hiS3d1QMQsiSOBkjLk9S1e8UpZLw7hJeyoxq1FZe8pwpJuyb9yNOVrbfG9j0sLnyw6awGCoUU76Kkp/jVc36WtY/PyCTUPEuqzz6PoXxb8byThd7ane/8Ilp8aFihHlNJpLn+8RHbyMR+ApNN/Z5+I2uahZ6hdeAPAvhyBYHLnX7zVfHV4JHK/uwlybCJABklhNJggADkkfoJRWqx+X0v93wFO/SU+apL58z5H/4Aby4yzl6LGTitrQlyRt/hjZI+T/DH7Pfj/QZXa18f2HhdJXBkHhHwrpmkNIgTaFZr0alnHHPBwMCuqi/Z5gmuvtuvfEbxtq82Ao3a5JYoACp/wBVpqWkZJK5yyk8kfdOK+hqK3hxXjYK1Fxp/wCCnTg/vhGLPn8TOdebqV5OUn1k23+LZ8/S/sz/AAzvcNrV34l1dg+//TPFWuzJncHA8s3vlgZHQLjHB4JFW5P2aPgnMR9q8Om5A6LPe3kydCPuyTMOhI6V7tRQ+MM2/wCgup/4HL/M5/q9P+VfceCR/ss/s3JM1zP8MvD15M2cvd6bBdsckk8zq56kmut0j4J/Bnw+WbQfAWgaaWABNtpdpDkABQDsjHZVH0AHYV6dRWFfifMqq5auKqSXnOT/AFKVGC2SMS08NeHNP2fYNKtLby+F8qCNNuOONoGK26KK8epVlN3m7+paQUUUVmMKKKKACiiigAooooAKKKKACiiigAooooAKKKKAPF/2kf8Ak3f4pf8AYq63/wCkM1eo+Hv+QBpv/XtD/wCgCvLv2kf+Td/il/2Kut/+kM1eo+Hv+QBpv/XtD/6AKANeiiigAooooA//1/38ooooAKKKKACiivD/AIx/GHUPhrc+HfDnhTwneeOPFniuW4TT9LtJ4LQGGzjEtzPNc3LJFFHErKOSSzuqgckgA9wor4Lt/wBsvxhfaPJ8TrP4UXsPww0m8XT9Z1W71GGHUrK4jlW3vWTTRG/nQ2NxuimcTgsUdowyrlvvSgAr5T/bV/5N71H/ALDnhT/1IdPr6sr5T/bV/wCTe9R/7DnhT/1IdPoA+rKKKKACiiigAooooAKKKKACiiigAooooAK+evip+0NofgXXB8OPBOlXHxB+Jt3aTXVp4Y0qSJZ1jjVSs+oXMpEGn2rM6L51ww3bsRJKw2Vyvif4qeN/ip451b4P/s93KWCeHJTbeKPGE1uLm00m4Kbv7O06NyI7vUwGVpd26C0Ujzw8rCA9Z4V8P/Cb9mPwpD4U8PxXNzqGqSTXcv8ArNS17XtQYNJPdXMnzTXM8pBLSuQicICkYVRhicTTowdSrJJLqzDE4qnRg6lWSUV1ZxcvwC8dfF8yXX7Tnij7fpExbb4O8Oyz2OhIhZtqX1yDHeam23buEhhtmIP+i96+iLKz8A/C3wxb6bp0GmeEfDunjy4YYlhsLKAO2dqIuyNMsegAyT61x+Pi74vBB+z+A9P8z/pnqOpyRrJzz/x6wF4x/wBNyCfUVf0T4OfD7SJFvbrTF1zVAY2fUdWP2+9eSIBVcyz7ipG0YCbVHYCvM+v4ir/u1LTvO8fujbmfmmo+TZ5n9oYir/u1Ky/mneP3Rs5PzUlHyZVT4tW2tbv+EB0DU/FKbXK3NvElrZMUcoQtzePCknIPMW8UqS/GzWpIz5GieFrZom373n1a5EhI24C/ZIlAGT95+3HWrPjX40/Cv4eXQ03xb4ltLTUneFFsI2NzqDtcMFiCWcAkuG3EjG2M1yH/AAs34p+K5RH8OPh1Pb2TpcAal4ouf7HiEkTBE22aR3F6yvyR5kMPA6/MDXNODb5a2IbfWMFb8rzX/gR9Ng/D/NsTSjiMRNxpy+03GjTfX3ZTabdukZtvojn9G8N+P9f+KWveE/G/ivV7rRdC0zR762lsgNJiubq/kv47mJntlV2SJbeFlQS7l3/Ozblx6Onwg+D+iQ3GoX/h6wmU5ea51MfbHwO7TXZkbAHq3AryCx0n4nePvHfiT4deOPiJeaXJpGk6TfTQ+F7OHTIR/aj3ke1Lq5N5dsVNo/zK0J+YEc8L6DZ/s0/BOHUpNb1fw1H4k1OaNY5LrXpptZlcJ05v3mCn/dA9qUcopN3+rpvvN8z+TfO/xR0x4K4eo64rEe0l05KcqnbRyrOm11+HmWnVMm1H9oD4EeFpLXRIPFWn3NzJJ9nhsNIDalcB0Unb9msFmkUAKeqADGKon4z+K9aS8XwH8LvEepvbSrEk2ppb6HbSbgCXH26VLrYM8kWx6HAPGfadH0LRPDtkum+H9Pt9MtE+7DaxJDGPoiAAflWrXrKhWas5pLyX6u6/A9ZZjlFBfuMJKbX/AD8qPl3/AJaaptaaW52eDzWP7SXiE3StqvhrwVbyKBCLe2utduUOBlmllewiz148lgMdTnhifBTXdVNjN43+JvijWZLQfPHaXMOi28rHqSumQ282PQNM2Prg12XxD+MHww+FEEE3xC8S2eiy3gY2ttLJuvLsqyqVtbWPdPcNuZRtiR2yQMcivMU+NHxU8X3CJ8KvhNqM1gZJIzqfiq5Xw3bEJgB47Zo7nUWBJ48yziBAJDdM/Q4HgjF4mksQ4P2b+1OShB26JzcYN+S18jF8b4il7mGjCnbbkpx5lpbSbTqffM6mw/Zu+BdlPcXlx4MsNXu7tt81xqyNq1xI3q01808h44+904rU8efFz4MfArRYV8eeJdK8JWdvbO9taSyxxSvBbgAi1tE/ey7eAEiRj0AGcCvOrb4P/GPxytvdfGn4mXFtCEtmk0bwXG+hWRlj3NKsl80k2pSq5KrmKe2BVeUyxr0n4d/A74T/AApuLvUfAnhu2sNT1Bpmu9SkL3ep3Rnk82T7Rf3LS3UwZ/mxJKwyBjoK9Sjk2S4J/vqrqP8Alox5Yvy9pNJp+lKafRnj5lxBmOOt9arSnbbnk5W+Tb/NHj3hH41fGbxv4c01fAnwyv7u5kVkn1jxRMnh7TiVjLCSOBY59QkDPhQPsUaNyQ4GCegtPhh8ffFSJP8AEr4rnSFkhiEmn+DtMg0+FZQQzg3mo/b7l1OMBozAcZ4GePfPDeuQeJtBsdftY2iivoxKqPjcoPY44rbrLCcT06VGCy+hCKsvekvaTkujcqnMlLq3CMPQ8PB0U6UHzuSste+m/wA/M8L8I/s1fBLwbrA8UWXheDVPEfmLOdZ1h5NX1UzIuwOL2+aadDjsjqvoBXsWsy3Nvo99PZZ+0RwStHgbjvCkrgc557VpVU1C8TT7C5v5FLJbRvKQOpCKWIH5V5maZvisZL2mLrSnJK15NtpfO+nkejhaajOKjHrt3MDwLe6rqXgjw9qOvFjqd1p1pLdb0Ebee8KtJuQBQp3E5AAx0wK6qsXw3rcHibw7pXiO2jaKHVbWC7RHxuVZ4xIA2OMgNg4rarzKXwrW51Zhf6xU5o8ru9O2u3y2PM/h5q/ifVNT8bw+IjIYNO16S207fEIgLIWdrIuwhV3r5ryfOdxzkZ4AHplch4V8Y2fiu88RWdpBJC3hzU30yUvjEkiQQ3BdME/LtmA55yDXX16ua83tnzU+R2jov8K1+e/zOCG24UUUV5xYUUUUAFFFFABRRRQAUUUUAFFFFABRRRQAUUUUAFFFFABRRRQAUUUUAFFFFABRRRQB4v8AtI/8m7/FL/sVdb/9IZq9R8Pf8gDTf+vaH/0AV5d+0j/ybv8AFL/sVdb/APSGavUfD3/IA03/AK9of/QBQBr0UUUAFFFFAH//0P38ooooAKKKKACvH/i58FfDfxgg0eTVNT1Xw/q3h+eS407VdEvGsdQtTMhimRJQGBjlQ7XRlIOAcZAI9gr5h/aJ8feLvDureBfAvhfxPY+A08aXl3bz+Ir+CO5W1NrB50dtbxTskJubk5EZlLKFR/kdtooA8k8U/srfCf4WeHZb3UPGnirTvhlDd2F1qfhmGVr+yv73zoY0km2W01+wuJ9sl0qShJXLPJhd9ffNfn74+1f4tfAHQ4PH1x8dl8diO6tYx4f1fTNKifVvtMyQm3sZNOjtpluGD5hx5i7gAy7ckfoFQBxPjfxxb+BrK3vbjR9V1kXMhjEek2Mt9ImBnc6RAlV7ZPGeK+Jv2sPjNY+Jvgtc6JF4S8T6c9xrnhcie/0W5tbZNmvWD/PK6hVztwuerEDqa/Q+vlP9tX/k3vUf+w54U/8AUh0+gD6sooooAKKKKACiiigAooooAKKKKACvmb4ueN/EnivxbB+zz8J72aw8Q6jbLea/rVuoP/CO6PISgkVmyv2+8KtHZIQdoWS4YFYgsne/Gr4lXPwy8GrfaHYf2x4o1y7h0jQNO5AvNVvMiFHI5WCJVee4cf6u3ilk524PkPw08FXejW178NdA1m51jVLi6e/8c+LiFhmvtVnUeZb22ziN9oWNUQ7bO2SOJW8zaRxY3GxoxWl5N2S6t/1q3slds4sdjo0Yq6vJuyXVv+tW9krt6HZ+F4dI8JaBB8F/2d9Jt7LTvDGLCW8YFrDTmOXmyxO+8vCWLyDcSZXLTyByc+gaboHgn4XadqPifV76K3luNsmpazqk6LLK2FQGWeQqqIMAJGu2NeiqM15zffEiw0lJ/hT+z3osHiDXtIVrZhGfL0XR5Q4QnULpT99WLO1vFvuHKsCEzvG3o3wR02+1mDxl8WrxPHfiW1aQ2slzbiPT9OV5FdVsbEtJHEy7EzM7STsVyZMYUeTh6U5z9pO06i6/Yh5R7vo3u+rimkvpMBwXGgoY7PqnLJ6xgledrfZi7ckWnb2k2pSTvCMo+6smP4u+NPiF50PwR8Lm7sMER+IddL2OkyZRGV7WFVN3eL8zDISKMlTtmwQTYHwh8ceKZ3m+KfxE1DULR5fMGl6En9hWAQxeW0MkkLyX0qbiW5ugCcZXAxX0BRXq/UubWtJy/Bfct163PXfFfsPdy2jGkv5rKdT19pJXjLzpqmvI4vwV8OfAfw50/wDszwNoNnosDKiyG2iVJJdgwGmk+/K2OrOzMepOa7SivBPE/wC0n8L9C1q48I6FcXXjTxRbu0T6R4ctZNUuo5UdY2jneL/R7QqzDcbqaFVGSSMGvdynI8Rin7LBUnK3SK0S7vol3bsl1Pl8fmFStUdfE1HKT3cm2383qz1Cw0XwpbeM9Y8QWAj/AOEjv7Kwt78iZmkNpbPctaboixVF3zXG1goL/MCW2DavjDx14J+Huk/29491+w8OaaXEQudRuorWJpCCQgeVlBYgEhQcnHAr5W0b4dftK+M/H2v/ABH1LWdP+E1p4ltNGsnsbGOPXNajtdLlu5dpupgLC3mk+1uGKwXagbQrZUs3rfgn9m/4WeDdfj8bXVlP4q8YoqL/AMJB4gnfVNTBj34MMk+UtR+8YbLVIUwcbcAY97+xsBhrvHYlSkvsUved+zqO0Ev70HV16W1OL2kn8K+//Lf8jnh+0Vf+LYv+LK/DzxB4zWS3huIb+7tj4e0h1nzsIutUEM0qkDcWtracBSD3FNu/hz8fviMzD4hfECPwTo8sc6NpPgyLbdHzGj8vzdavkeU7EVxm2tbR8vkP8or6bopLiWlh3/wn4aMLfal+8n83JcifVONOLXcPYt/G7/h/wfxPKfh38DvhN8KZZ7zwH4YtNN1G7MpudRZWuNSujPIZpDcX05kuZt0h3HzJG7dgMerUUV8/j8xxGKquviqkpze7k22/m9TWMFFWirBRRRXGUZOhWOk6bo9pYaCFGnwRhYNjmRdg6YYkk/XJrWrmfBmhz+GfC2maBcyLNLYwrEzpnaxHcZ5rpq58Jf2ULx5dFp202+Rz4S/soXjyuy07abfIKrXkVtcWc8F7j7PJGyyZO0bCMNk8Y471ZrP1azfUNKvLCNgr3MMkQJ6AupUE/nW8tjso/Gru2u/Yi0Ky0rTdE0/TtBCjTLW3iitQjmRfIRAse1yWLDaBgknPXJrVrmvBmiT+GfB+heHLmRZZtKsLW0d0ztZoIljJXPOCVyM10tTT+FaWNsdb28+WXMrvXvrv89zmfDukeGdKutbm8OiMT6jftc6jslMpN6YYo23gs2xvKSP5BtGMHHJJ6avPfAng688Kaj4wvLueOZfEmtSapEEzmON7W2twj5H3swk8cYIr0KvSzLl9r7tRzVlq/RafLb5HHDbYKKKK4CgooooAKKKKACiiigAooooAKKKKACiiigAooooAKKKKACiiigAooooAKKKKACiiigDxf9pH/k3f4pf9irrf/pDNXqPh7/kAab/17Q/+gCvLv2kf+Td/il/2Kut/+kM1eo+Hv+QBpv8A17Q/+gCgDXooooAKKKKAP//R/fyiuU8ZReNrjRjbeAbiwstUmkVDc6jHLPDbxHO6QQRNGZnHAVDLGDnJfja3xV4p8I+CdO1Se2+IH7WuvaR4ltm3TRpr2h6THBIfm2iw+yhFTphZQ5x/EetAH6AUV4z8H4fiHDpayeJPGGnfEHw7e20F1o+uW8KW15cwTDepnW3zaTKyFWSeDylYH/VfxH2agArB8TeFfDHjXRbjw34x0iz13SLwATWd/bx3VvKAcjfFKrI2CMjI61vUUAeIeC/2af2evh1ri+JvAvw38P6Fq8ZJju7TTbeKePd18uQJuQH0Uivb6KKACvlP9tX/AJN71H/sOeFP/Uh0+vqyvlP9tX/k3vUf+w54U/8AUh0+gD6sooooAKKKKACiiigAooooAKKK+Vv2rPHMmmeErL4WaPczWur/ABBaWzlntt32iy0aIL/ad3EVBIm8uRLW15Gbu5txnkkRVqxhFzm7Jat+RnVqxhFzm7Jat+R5doviLUfjZ8VG+JfhyaDIjvNI8DvNGk6WelxyeVq/iXarMG+2SoLax3FQ8MauD5dxKB6V4cn1P4m6e3gn4RX0/h74b6SHs5/Etuy/btXuAStwumSEEBA+7zr8g75SwgBIMo4fwX4CvviGLz4f22zRfBtmY7XxMLF1R52t4hHb+GrSaDb5VnYQbY7t0JZ3LRKVLTEfbthYWGlWFtpel20dnZWcaQwQQoscUUUahUREUBVVVAAAAAAwK+bwFKpipvE1LpPRLZ27eV95Pdu0dopv6LK8PDLILH4mPNi6iThGSuqEHquZPR1Zq0mmrQTSfNNLkyPCXhLw34E8OWHhHwjp8Wl6RpkYit7eIHai5ySSSWZmJLO7EszEsxLEk9FWdq+saT4f0u61zXr2DTdNsI2muLm5lWGCGJBlnkkchVVRySSABXzbH8YviF8W51g/Z10i2/4R8NiXxb4giuI9NfDJkabZJ5Nxf5UtibzILfI+SWXlR9/lHD1fEwc6SUacdHKXuwj5X722iryf2Ys8PF42dSpKrWk5Tk223q23u292292/me/+LfGXhPwDoNz4o8baxaaFpFoB5t3ezJBChY4UF3IG5iQFHViQACSBXgsHxP8AjL8VI1b4OeEl8NaDOw2eI/FsckPmwiQo0tno0bJdyhlUtGbuSzBBVgHU4rU8F/s4+G9O1iPxz8Vb5/id46V4JU1jWreApYyQKgUaXZovkWCB08z90DKzktJLIcEfRVevPE5bgfdw8fb1P5pJqmv8MNHLXZ1LJrR0jlSnLfRfj/Xp958vx/syweKLKOP44eOvEHxGeSJEurSa6/snR5nG0tnTtMFvG8ZK8R3DTjBIYtkk/QPhjwp4X8E6LB4c8G6PZ6DpNsWMVnYW8drbxl2LuViiVVBZiWOBySSea36K8vM+I8bjIKlXqvkTuoq0YJ91CNoR+SRpCjGOqWv9dTyrQta8WXPxn8Y+H78yf8I5YaNoNxYAwqsf2u5m1JbzbKFDO2yG33KWIT5SAu87vVa4rTfG9jqfxA1/4exW8iXfh/T9M1CWY48t01OS7jjVcHO5DZsWyMfMuO9drXiGgUUUUAFFFFABRRRQByfgW+1bUvB+k3+vFjqE8CtPvQRtvPXKAKB9MCusrE8N65B4m0Gx1+1jaKK+jEqo+Nyg9jjituubBW9jC0ubRa99N/mcuCt7GFpc2i176b/MKzdZlubfR76eyz9ojglaPA3HeFJXA5zz2rSqpqF4mn2FzfyKWS2jeUgdSEUsQPyreWzO+h8cbK+u3cwPAt7qupeCPD2o68WOp3WnWkt1vQRt57wq0m5AFCncTkADHTArqqxfDetweJvDuleI7aNoodVtYLtEfG5VnjEgDY4yA2DitqppfCtbm+YX+sVOaPK7vTtrt8tjzP4eav4n1TU/G8PiIyGDTtekttO3xCICyFnayLsIVd6+a8nzncc5GeAB6ZXIeFfGNn4rvPEVnaQSQt4c1N9MlL4xJIkENwXTBPy7ZgOecg119ermvN7Z81Pkdo6L/Ctfnv8AM4IbbhRRRXnFhRRRQAUUUUAFFFFABRRRQAUUUUAFFFFABRRRQAUUUUAFFFFABRRRQAUUUUAFFFFAHi/7SP8Aybv8Uv8AsVdb/wDSGavUfD3/ACANN/69of8A0AV5d+0j/wAm7/FL/sVdb/8ASGavUfD3/IA03/r2h/8AQBQBr0UUUAFFFFAH/9L9/K/Im/8A2cr/AMPWqeJNV+DOnfEiK11XxlpurfZZtNludesvEF0t7aaoZrl4/LltZo1tpPMcSwfvGjzGBX67V+Q2kzXP7N3hnW/EXhvxno9tr2o6lr83ifwHrGt2lu95HcajdNb3un+dN/ol99laI+WcRXCbQ4SQB6AP0n+BtlremfBXwDp3iS+g1LVrXQNLiu7q2dJYJ50tYxJJHJGSjozAlWX5WHI4Ir1KvCP2WbWex/Zj+EVlcqFmt/B+gRuAQwDJp8AIBUkHkdQcV7vQAUUUUAFFFFABXyn+2r/yb3qP/Yc8Kf8AqQ6fX1ZXyn+2r/yb3qP/AGHPCn/qQ6fQB9WUUUUAFFFFABRRRQAUUUUAFflXp3inWfjR8Wb3x74Tjkm1XxNcNp/hq5EImgsNG07Bt79jLHGrRAyyaqwDMJZJ9NiO4p8v1J+2N8RH8HfCWbwvpt79h1bxw76RFOkoiktbNonk1C6R9ylHitUkWF84Fy8IP3qj/ZO+FI8H+Do/G+r2MNnq3iC2iS1t44Fh+waSjNJb24H3lMjSNPIDgqXWLGIVx87m7liK0MDDZ+9J9op6L/t5/gnoduW0KUqrr4hJ06VpOLV1Od/3cGv5W05z6OMHTdnUTPo7wb4R0XwH4X03wj4ejMdhpkQjQsQZJGJLPLIwA3SSuWeRsZZ2LHk1xPxP+Mvhr4Yvp2kSWl54i8Ua3Isem6DpMaz6ld5cK8oR3RIreIEtNcTOkUag5fcVVue+MXxe1fwrf2Pw0+Fulx+Jfib4iiMlhYyl1sdPtdxRtU1WZOYbKIggAfvbiQeTCCxZk2Pg/wDBvTPhXY32oX+ozeKPGfiBxca74hvVUXeo3AHACr8sFrF923tY/wB3CmFGWLO36bl+S4fCYaGMzBe6/wCHTWjmlpzN/Zpra+83eMLWlOHDi8bVxFadSUryk25Seur1fq3v+fn5x4a+CGvfErUbX4h/tO+TrGpQXjXuk+FYpfO0HQVCGOEMm1F1C9VGZpLmdWRZHYW6RqoZvqyiivMzjPcRjpxdV2jHSMVpGC7RXRd3q5P3pNybbinSUdgooorxzQKKKKAOUsNF8KW3jPWPEFgI/wDhI7+ysLe/ImZpDaWz3LWm6IsVRd81xtYKC/zAltg29XXmmjeCL7TPi14r+IUtxG9p4g0nRdPihGfMR9Mm1CSRm4xtcXihcHPytntXpdABRRRQAUUUUAFFFFAGToVjpOm6PaWGghRp8EYWDY5kXYOmGJJP1ya1q5nwZoc/hnwtpmgXMizS2MKxM6Z2sR3Gea6aufCX9lC8eXRadtNvkc+Ev7KF48rstO2m3yCq15FbXFnPBe4+zyRssmTtGwjDZPGOO9Waz9Ws31DSrywjYK9zDJECegLqVBP51vLY7KPxq7trv2ItCstK03RNP07QQo0y1t4orUI5kXyEQLHtcliw2gYJJz1ya1a5rwZok/hnwfoXhy5kWWbSrC1tHdM7WaCJYyVzzglcjNdLU0/hWljbHW9vPllzK71767/Pc5nw7pHhnSrrW5vDojE+o37XOo7JTKTemGKNt4LNsbykj+QbRjBxySemrz3wJ4OvPCmo+MLy7njmXxJrUmqRBM5jje1trcI+R97MJPHGCK9Cr0sy5fa+7Uc1Zav0Wny2+Rxw22CiiiuAoKKKKACiiigAooooAKKKKACiiigAooooAKKKKACiiigAooooAKKKKACiiigAooooA8X/AGkf+Td/il/2Kut/+kM1eo+Hv+QBpv8A17Q/+gCvLv2kf+Td/il/2Kut/wDpDNXqPh7/AJAGm/8AXtD/AOgCgDXooooAKKKKAP/T/fyvy98DeD/HPw6fX/DOs/suW/jOWfXdZv4Ncm1Dw59s1O3vb6W5jmuFubgy70WUR5LHKqpwmdi/qFX4feItO0vwv8Yb1Pir8MvF3iHxhrFn4zsNZu9PsL66/tsX2o2U2gfYL6DMcMMVvEQgVoxashDANywB+0PhLzf+EV0bz9GHhyT7Fb7tLDRMLBvLXNsGgJiPkn5MxkocfKduK6CvOfg/YeM9K+E3gvTPiNN9o8V2mi6fDq0m/wAwvfx26LcMXydxMgbLZ+Y8969GoAKKK+Uv2lrXXbfWvhz4wm0XV/E3gzwxqst9rOnaH5sl4Zkizp921rCyyXcFtOC7wLuYsUcI+wigD6r3pv8AL3DdjOM849cU6vw18DaR4W8c6RPL4U8A+MLr9oqXxBLOvjK403U7CJGbUDIl3NeXQhSKxWzKxvZugJUGJY2OJD+5VABXyn+2r/yb3qP/AGHPCn/qQ6fX1ZXyn+2r/wAm96j/ANhzwp/6kOn0AfVlFFFABRRRQAUUUUAFFFeSfHb4lr8IvhN4i8eRiOS+s4Fh0+KUhY59Su3W2somJIwslxJGrHPyqSTwKUpJK72FKSSuz4d1oSftQftdXGhr/pPgrwIsumzEEmOWO0nR9SVv4T9qv44bR4nXOyzeRG5r7W+M3xL1LwNpVh4f8E21vqnj7xXKbPQNPuDJ5LzDb5t3c+UDItnZowluHGPl2xqwkkTPjf7Mng7QvgH+z/ceO/F90YzcWR1fUb6YK8wsbaIvE0jIAzs0e6dgQW8yZxya7z4H+DPFWpalf/Hn4r2cFn418XWlvDbafGC40DRlAlh0xZnVXeVpGM124VFeYhAuyGM12cCZbSVGpnePV4tpqL0539in35Yx96pbbWN4ynFkOu3Rp0o7u8n6ytf5xiow00bjzLdnWfBz4Oab8KNN1C7u9Rm8S+MPEsqXniHxBeKq3eqXartUlV+WG3hU+XbW0f7uCP5Vyxd39jooq8yzKvjK8sTiZc05bv8ABJJaJJWSSSSSSSSSRUIKKsgooorhKCiiigAooooA8q0LWvFlz8Z/GPh+/Mn/AAjlho2g3FgDCqx/a7mbUlvNsoUM7bIbfcpYhPlIC7zu9VritN8b2Op/EDX/AIexW8iXfh/T9M1CWY48t01OS7jjVcHO5DZsWyMfMuO9drQAUUUUAFFFFABRRRQByfgW+1bUvB+k3+vFjqE8CtPvQRtvPXKAKB9MCusrE8N65B4m0Gx1+1jaKK+jEqo+Nyg9jjituubBW9jC0ubRa99N/mcuCt7GFpc2i176b/MKzdZlubfR76eyz9ojglaPA3HeFJXA5zz2rSqpqF4mn2FzfyKWS2jeUgdSEUsQPyreWzO+h8cbK+u3cwPAt7qupeCPD2o68WOp3WnWkt1vQRt57wq0m5AFCncTkADHTArqqxfDetweJvDuleI7aNoodVtYLtEfG5VnjEgDY4yA2DitqppfCtbm+YX+sVOaPK7vTtrt8tjzP4eav4n1TU/G8PiIyGDTtekttO3xCICyFnayLsIVd6+a8nzncc5GeAB6ZXIeFfGNn4rvPEVnaQSQt4c1N9MlL4xJIkENwXTBPy7ZgOecg119ermvN7Z81Pkdo6L/AArX57/M4IbbhRRRXnFhRRRQAUUUUAFFFFABRRRQAUUUUAFFFFABRRRQAUUUUAFFFFABRRRQAUUUUAFFFFAHi/7SP/Ju/wAUv+xV1v8A9IZq9R8Pf8gDTf8Ar2h/9AFeXftI/wDJu/xS/wCxV1v/ANIZq9R8Pf8AIA03/r2h/wDQBQBr0UUUAFFFFAH/1P38r8dNC+LPwP8AEWpeJ5fjj+0l4l8M+MrLXtXtLrTNO1yTTtOtYbe9ljtEtI7eIo0f2YREtvZ95YPhwyj9i6/JOf4q/tO+OvENtcaN8ZtK8EW/iW48ZWtpYtotjPDpN94au1jtrG8nuGaQvPbCWeVztKbcqjIQaAP0/wDAM+jXXgTw5c+HNWm17SZdNs3s9RuJjcTXtu0KmK4klYAyPKmHZyAWJJPWutry74H+KLrxv8F/AXjK9nuLq513QdMvpZrtI47iSS5tY5GeVYlSMOxYlhGqpk/KAuBXqNABXlXxU+L/AIa+E1lpratZ6jrWq65O1tpuk6Rate6hfSxoZJBFECoCxoCzySMkaD7zDIz6rXjHxb+FesePbjQPE3gvxK3hHxd4WlnfT9QNpHfwGK7QR3Fvc20jJ5kUqqpISSN1ZFYOMEEA8S8T/H/TPFekL4X+JvgT4g/C3SNWurSEa7JFDbR28n2iNoFlu9Mu7qS2WaQLE7SKqEOUdgrGvtSvjrV/gl+0P8TLNvCXxl+JejzeD7iSP7dZaBoElhc6hBG6yGCS5ub268qOTbtk8uPcVJCuuc19i0AcT438B6V4+srew1W/1XT0tpDIraTqt7pUjEjGHkspYWdefusSM84zXxN+1h8EfDPhb4LXOu2OueJ7ue21zwuFjv8AxNq99bN5mvWCHfb3N1JE+AxK7lO1sMMMAR+h9fKf7av/ACb3qP8A2HPCn/qQ6fQB9WUUUUAFFFFABRRRQAV8G/tHH/hbfx2+HvwAtm32Wm58QasFYKV80S21tztfOLdL04ONspt2z0r7xJAGTwBX5b/DL4j6jPD8Sf2k/D1p/a3ib4j6uuh+C7bmWO4muIlSw82NGXy4Us4La6uyXBjRLhs7hiuWvgKuNqUsuo/FWkoeVtXJt9Fyp3ey3Zw5i17Pke0nb5btfOKdra3+9fTvi13+OXxVX4S6b8vgX4fXFnfeKHNs3l3+qIY7vTtJilfEbRwgJdXgQNwbeIkB5Vr6srzb4SfDTSvhH4A0vwPplxLfyWivLeX9wzyXOoX9wxlu7yd5Gd2luJmaRsscZ2j5QAPSa+s4hzGjUnHC4P8AgUtI6Wcn9qbXebV7O7jFRhdqKZ00ov4pbv8AqwUUUV86ahRRRQAUUUUAFFFFAHKWGi+FLbxnrHiCwEf/AAkd/ZWFvfkTM0htLZ7lrTdEWKou+a42sFBf5gS2wberrzTRvBF9pnxa8V/EKW4je08QaTounxQjPmI+mTahJIzcY2uLxQuDn5Wz2r0ugAooooAKKKKACiiigDJ0Kx0nTdHtLDQQo0+CMLBscyLsHTDEkn65Na1cz4M0Ofwz4W0zQLmRZpbGFYmdM7WI7jPNdNXPhL+yhePLotO2m3yOfCX9lC8eV2WnbTb5BVa8itrizngvcfZ5I2WTJ2jYRhsnjHHerNZ+rWb6hpV5YRsFe5hkiBPQF1Kgn863lsdlH41d2137EWhWWlabomn6doIUaZa28UVqEcyL5CIFj2uSxYbQMEk565Natc14M0Sfwz4P0Lw5cyLLNpVha2jumdrNBEsZK55wSuRmulqafwrSxtjre3nyy5ld699d/nucz4d0jwzpV1rc3h0RifUb9rnUdkplJvTDFG28Fm2N5SR/INoxg45JPTV574E8HXnhTUfGF5dzxzL4k1qTVIgmcxxva21uEfI+9mEnjjBFehV6WZcvtfdqOastX6LT5bfI44bbBRRRXAUFFFFABRRRQAUUUUAFFFFABRRRQAUUUUAFFFFABRRRQAUUUUAFFFFABRRRQAUUUUAeL/tI/wDJu/xS/wCxV1v/ANIZq9R8Pf8AIA03/r2h/wDQBXl37SP/ACbv8Uv+xV1v/wBIZq9R8Pf8gDTf+vaH/wBAFAGvRRRQAUUUUAf/1f38r8rtT0DW/wBoBfFUHiPXvhn4Ts08SXzXPhvWvDKajfxXOnzva213qDy6hb77me2jRw4iCtC6hS0Zyf1Rr8mPCXwlv9GuvE0Hir9kjTfidcXGv6zdR+Jb298NXV3qMVzfTSxtP9sneSNo1YRbd3RAdsZJRQD9Q/BtrPY+D9Dsrq7tL+a3sLWN7iwhFtZzMkSgyW8IeQRRORmNA7BVIG44zXSVzHgm3Sz8G6DaR6CnhVILC1QaPH5OzTQsSgWi/ZyYdsH+rHlEphfk+XFdPQAUUUUAFFFFABXyn+2r/wAm96j/ANhzwp/6kOn19WV8p/tq/wDJveo/9hzwp/6kOn0AfVlFFFABRRRQAUUUUAfM/wC1x40m8JfBPV9M055k1Xxcf7Cs2twTNH9sjdrueMjADWtlHcXIJIGYsZyRXlP7PvgdLr4hadavapFpPwg0dbKNDAqBfE3iFEvL8KUfbmxsWt7dCEGFuZU3cFR5z+1/8RtFHxc0nRtVWO/0vwDpb6pdWJkZHvb2/JaO2hI4FwYLU2qggk/2igAO4V9s/BDwFqnw8+HlnpfiaaK68TalNc6trlxCB5cuq6lK1zd+WQqkxRyOYocjIiRAelepkl6McTmHVR9jD/FNKVZ/9u0+SL8q2mx5k4OeKV1pFfi3t+Cat5/L1uiiivLPTCiiigAooooAKKKKACiiigDyrQta8WXPxn8Y+H78yf8ACOWGjaDcWAMKrH9ruZtSW82yhQztsht9yliE+UgLvO71WuK03xvY6n8QNf8Ah7FbyJd+H9P0zUJZjjy3TU5LuONVwc7kNmxbIx8y4712tABRRRQAUUUUAFFFFAHJ+Bb7VtS8H6Tf68WOoTwK0+9BG289coAoH0wK6ysTw3rkHibQbHX7WNoor6MSqj43KD2OOK265sFb2MLS5tFr303+Zy4K3sYWlzaLXvpv8wrN1mW5t9Hvp7LP2iOCVo8Dcd4UlcDnPPatKqmoXiafYXN/IpZLaN5SB1IRSxA/Kt5bM76Hxxsr67dzA8C3uq6l4I8PajrxY6ndadaS3W9BG3nvCrSbkAUKdxOQAMdMCuqrF8N63B4m8O6V4jto2ih1W1gu0R8blWeMSANjjIDYOK2qml8K1ub5hf6xU5o8ru9O2u3y2PM/h5q/ifVNT8bw+IjIYNO16S207fEIgLIWdrIuwhV3r5ryfOdxzkZ4AHplch4V8Y2fiu88RWdpBJC3hzU30yUvjEkiQQ3BdME/LtmA55yDXX16ua83tnzU+R2jov8ACtfnv8zghtuFFFFecWFFFFABRRRQAUUVyXjTx74I+HOjjxD8QPEFh4b0sypALrUbmO1hMsmdkYeVlUs2Dhc5ODQB1tFfP/8Aw1d+zF/0Vjwt/wCDi0/+OUf8NXfsxf8ARWPC3/g4tP8A45QB9AUV8/8A/DV37MX/AEVjwt/4OLT/AOOUf8NXfsxf9FY8Lf8Ag4tP/jlAH0BRXz//AMNXfsxf9FY8Lf8Ag4tP/jlH/DV37MX/AEVjwt/4OLT/AOOUAfQFFfP/APw1d+zF/wBFY8Lf+Di0/wDjlH/DV37MX/RWPC3/AIOLT/45QB9AUV8//wDDV37MX/RWPC3/AIOLT/45R/w1d+zF/wBFY8Lf+Di0/wDjlAH0BRXz/wD8NXfsxf8ARWPC3/g4tP8A45R/w1d+zF/0Vjwt/wCDi0/+OUAfQFFfP/8Aw1d+zF/0Vjwt/wCDi0/+OUf8NXfsxf8ARWPC3/g4tP8A45QB9AUV8/8A/DV37MX/AEVjwt/4OLT/AOOV1ngz45/Bf4i6w3h7wD460TxHqiwtcG10/ULe5nEKFVaTy43ZtqllBOMAkZ6igD1SiiigDxf9pH/k3f4pf9irrf8A6QzV6j4e/wCQBpv/AF7Q/wDoAry79pH/AJN3+KX/AGKut/8ApDNXqPh7/kAab/17Q/8AoAoA16KKKACiiigD/9b9/K/JHS/E938IPFvjT4a+CP2kdM0jTdJvNZ124sG8D3GoWukJLerLexf2gL3bI0M12DMu9mjLEssaAKv63V+OHi2P4hfB74y6V8OvDHjn4a7tNTxTa6T/AG9rgstTgi8X3ttfH7dp/luZpYGjKxbWH2hWUtghsgH63eEpLubwpos1/q0Gv3T2Vs0uo2sYhgvZDGpa4ijV5AiSnLqodgAQAzdT0NcH8LfA8Xwx+GfhP4cQXj6hH4W0mx0tbmXh5hZQJCJGGTgtszjOBnArvKACiiigAooooAK+U/21f+Te9R/7DnhT/wBSHT6+rK+U/wBtX/k3vUf+w54U/wDUh0+gD6sooooAKKKKACiivDf2k9f1DQPgn4nXRJza6xrkUWh6dMG2mK+1uZNOtpc+kctwsh9ApNAJH59fBa0u/wBoP9p6TxPctO+gWly/jS+R1IgmS4ZYPDkWVZeJLS2s7vDbgJbMgqC26v13r4n/AGFPCWlWHwo1D4kafp7acnj/AFO4v7KGVNstvo1qfsml2+SATEtvEJYx0HnEjg19sV7ed0Xh5RwH/PpWl3527zv3cZPkT6whFdDKnSipTlHq9+6Wi28kurXmwooorxDUKKKKACiiigAooooAKKKKAOUsNF8KW3jPWPEFgI/+Ejv7Kwt78iZmkNpbPctaboixVF3zXG1goL/MCW2Db1deaaN4IvtM+LXiv4hS3Eb2niDSdF0+KEZ8xH0ybUJJGbjG1xeKFwc/K2e1el0AFFFFABRRRQAUUUUAZOhWOk6bo9pYaCFGnwRhYNjmRdg6YYkk/XJrWrmfBmhz+GfC2maBcyLNLYwrEzpnaxHcZ5rpq58Jf2ULx5dFp202+Rz4S/soXjyuy07abfIKrXkVtcWc8F7j7PJGyyZO0bCMNk8Y471ZrP1azfUNKvLCNgr3MMkQJ6AupUE/nW8tjso/Gru2u/Yi0Ky0rTdE0/TtBCjTLW3iitQjmRfIRAse1yWLDaBgknPXJrVrmvBmiT+GfB+heHLmRZZtKsLW0d0ztZoIljJXPOCVyM10tTT+FaWNsdb28+WXMrvXvrv89zmfDukeGdKutbm8OiMT6jftc6jslMpN6YYo23gs2xvKSP5BtGMHHJJ6avPfAng688Kaj4wvLueOZfEmtSapEEzmON7W2twj5H3swk8cYIr0KvSzLl9r7tRzVlq/RafLb5HHDbYKKKK4CgooooAKKKKACvn/AOOP/Ix/CD/sc4f/AE1alX0BXz/8cf8AkY/hB/2OcP8A6atSoA+gKKKKACiiigAooooAKKr3cz21rNcRwvcvEjOIo9u+QqMhV3FV3HoMkDPUgc15t8Nvi/4O+KHwq0z4xaLJLY6BqNpJdt9uVYprVYC6zpcKrOqPC6OsgDMAynk9aAPUaK4L4XfEHTfiv8PPD/xJ0awvNN07xJaR31rBqCJFci3mG6J3SN5FHmJh1AY/Kwzg5A5T4tfG7Q/hReaDoB0XVfFXiXxS1wNM0fRYI5rudLRVa4lLTyQwxxRB03vJIoyygZPFAHtFFeMfCP43+Hfi5Pr+jW2k6p4Z8R+FZYItV0bWYEgvrT7Uhkt5D5Uk0LxzKGMbxyMDtPQjFewXVzBZW015dOI4YEaR2PRVUZJ/ACgCeivn34N/H+L40WulaxpHgbxHouha9aTX+napqUFolpcWsfk+U+YLqaSM3AmLQpIisyxuWC/Lu+gqACvn/wAb/wDJxXwt/wCwX4n/APcfX0BXz/43/wCTivhb/wBgvxP/AO4+gD6AooooA8X/AGkf+Td/il/2Kut/+kM1eo+Hv+QBpv8A17Q/+gCvLv2kf+Td/il/2Kut/wDpDNXqPh7/AJAGm/8AXtD/AOgCgDXooooAKKKKAP/X/fSe7tbVoUuZkha4fy4g7BS7kFtq56thScDnAJ7V+XumeFfjR4S8H/EP4fyfsww+Mn1zUtcni1i51jQ0/tldRu554pr9ZLgzIVWULwzHao2iLhV+5vjfrXw80zwzpOk/EzRP7f0nxPrel6JFb+THMEvNRuFgt5m8xk2CORg3mId6Y3ICwFeA2nwJ8Ka/4x8QfDzwn8ZviNpMvhZbKS+0y31x3igi1BXe2RLq8t57gqVjYfJcZUAAnOKAPQf2XtZ+Jdl4H0b4YfFHwfeeGdT8I6Jplot1f6np19NqZgi8iSfy7GeZ4xujBJk6lsBmIY19Q15n8N/hD4C+FNpdReELBlvdRZXv9Ru5pb3Ur+Rej3V5cM88xGTje5C5woA4r0ygAr53/aN+N/iX4D+GbHxdpHgK98a6a8zR6hLZ3MVuumx/Ltnn8wEiHk75ANsYG5yq819EUhAIweQaAPz60v8Aap/aE1v4u+H/AAfp/wAGUl0jXPD9zrEYh8QaZcSSxR3VrCLyK6imMBgVZ8GMAu5ZWQ7VbP6DV8uH4JfDf4HeL9U+O/gHw3q95qUlk2m/2DozpJa7dSvbeS5ntbKV44oXLxpLN5bopVXfY0hJP1HQAV8p/tq/8m96j/2HPCn/AKkOn17t438Q+K/Dtlb3HhPwrP4rnlkKyQwXdtaGJMZ3lrl0UjPGAc18TftYePPifq/wWudP174ZXmhWMuueF/MvJdT0+dItuvWDLmOGZpDuYBRgcE5PANAH6H0UUUAFFFFABX5xf8FAfFOp3UXgn4S+GXRta8QT3E0CFmDG4uAukWuNnIeNtRe9jzjmzJyNpNfo7X5cXUh+Ln/BQuG08w3Ol+CCskkSgbVOj2hNncbuv/H7qd/AwHBaEZzs49nIXGGI+sSV1TTnrs3FXinvpKfLF6dTizCtKFJuD952S9W7L7r3P0l8IeF9K8EeEtE8F6Ehj03QLG20+1ViWKwWsSxRgk5JIVRya6KiivJq1ZTk5zbberb1bfdvudkYpKyCiiioGFFFFABRRRQAUUUUAFFFFAHlWha14sufjP4x8P35k/4Ryw0bQbiwBhVY/tdzNqS3m2UKGdtkNvuUsQnykBd53eq1xWm+N7HU/iBr/wAPYreRLvw/p+mahLMceW6anJdxxquDnchs2LZGPmXHeu1oAKKKKACiiigAooooA5PwLfatqXg/Sb/Xix1CeBWn3oI23nrlAFA+mBXWVieG9cg8TaDY6/axtFFfRiVUfG5QexxxW3XNgrexhaXNote+m/zOXBW9jC0ubRa99N/mFZusy3Nvo99PZZ+0RwStHgbjvCkrgc557VpVU1C8TT7C5v5FLJbRvKQOpCKWIH5VvLZnfQ+ONlfXbuYHgW91XUvBHh7UdeLHU7rTrSW63oI2894VaTcgChTuJyABjpgV1VYvhvW4PE3h3SvEdtG0UOq2sF2iPjcqzxiQBscZAbBxW1U0vhWtzfML/WKnNHld3p212+Wx5n8PNX8T6pqfjeHxEZDBp2vSW2nb4hEBZCztZF2EKu9fNeT5zuOcjPAA9MrkPCvjGz8V3niKztIJIW8Oam+mSl8YkkSCG4Lpgn5dswHPOQa6+vVzXm9s+anyO0dF/hWvz3+ZwQ23CiiivOLCiiigAooooAK+f/jj/wAjH8IP+xzh/wDTVqVfQFfP/wAcf+Rj+EH/AGOcP/pq1KgD6Arzrxx4M8V+KZ7SXw5491bwalurLJHptvpk6zliCGc6hZXTArjA2FRzyDxXotFAHgH/AAqH4nf9Fx8U/wDgB4b/APlPR/wqH4nf9Fx8U/8AgB4b/wDlPXv9FAHgH/Cofid/0XHxT/4AeG//AJT17RoOnX2k6NaabqeqT63dW8YSS9ukhjnnYfxuttHDCCfRI1HtWvRQAV+UXj9dS8Ia38Rv2L9Fke1b4weIrK80NozhodD8S+bN4i8sDgLbfY75sDG03EfqK/V2sC68KeF77xDY+Lr3R7O413S4pYLTUJLeN7u3inx5scUxUyIr4G5VYBsc5oAdYT+G9GmsvBmnT21rPbWga2sEdFlW0g2xBkizu8tCVXcBgEgZyRXyb+0rZ/C7xJ8S/h94T8V+JtX+HHjRrfU7vwz4p0+eC1iSRfIS709nnLxytOjRyGCSIh1jJVwwwfrZ/Dnh6TxDF4tfS7VtchtXso78wIbtLWR1keBZseYImdFYoG2llBIyBVDxf4H8F/EHRm8O+PdAsPEmlOwc2mpWsV3AXUEBvLmVl3DJwcZGaAPy1+IHxW+LHh/wL8a/hprHje18Zy+GLTwzLc+NdEtotPvrXTdX1L7Nf214LUtEl1a2ayzLJFt2xt5hCnFdv4j+Fvwn8FfGnSvhv8IbS1Xwn4w8D+ILnxPottO89lLBaG2bTb+VN7jzpJZJEWY/NKu7LNtNfoR4W+HHw+8DeHZPCHgvwzpmg6HNv8yxsbOG2tZPMXa5eKNVRiyjDEgkjrVDwZ8JPhX8OLW/sfh94O0fw1b6oc3cem2FvaJcdceaIUUOAGIAbIAJA4oA/K74IDwt8KfD3wa8QWUNzpOmL8ENf17UjpQ/0qScJo8s9xErZU3BCkoSCN2OMZrP+F+lweCPj/8As563ofhzSvBR8cLqSy+R4im1nXdd09tHnnFxrGIIYHJmEUm9WlxLwrADFfrvY+AvAumf2d/ZvhzTbT+yLF9LsvJs4Y/sunybN1pDtUeXA3lpmJcIdi5HyjHL+HfgX8E/CFyl74V+H/h/R7iO7F+klnpdrA63aq6LOrJGCJFSWRQ4OQrsAcMcgHqlfP8A43/5OK+Fv/YL8T/+4+voCvn/AMb/APJxXwt/7Bfif/3H0AfQFFFFAHi/7SP/ACbv8Uv+xV1v/wBIZq9R8Pf8gDTf+vaH/wBAFeXftI/8m7/FL/sVdb/9IZq9R8Pf8gDTf+vaH/0AUAa9FFFABRRRQB//0P1z/ab8BeKfHngDTX8G6npekap4W1zSvEUdxrRkXTwNInFyROYsOEO35iCMDPI61+cvgD9oLx2/xp8Ua14Y+MXwevvEfj0aZaPbu+rras+mJLFCttMzKju/mkECRsnaFAzg/a/7dV/otp8GNKtvFrMPCt94r8Nw68oSSRX0gajFJdpIkQZ2jaNCHABJXIwc4rzf4qftW/sSePvhPr/w51DX7S/029024tYLJtGv/LRvKZYfKU2gWNkbBRlwUIBBBANAH354dHiAeH9MHiw2ra59lh+3myDi0N3sHneQJSXEW/OzeS23Gea2K8X/AGb9U1bW/wBnf4Xazr8kkuqX/hXRLi7eXPmNPLYwvIXzzuLEk55zXtFABXyH+1d4mvdAj8HW2veKtT8CfDzULy6TxFrukBo7m22Q5s4nuljkNnBNLkSXACkFUQOm/NfXlBGeDQB+T2r+M/gv4USyvf2Z/jx4g8cfECS6thp+gp4luPFMGptJMiSw3VrO1yIYmjLb58xGEfvNw24P6w1Qs9K0vTnkk0+zhtWmOXMUaoWPqxUDP41foAK+U/21f+Te9R/7DnhT/wBSHT6+rK+U/wBtX/k3vUf+w54U/wDUh0+gD6sooooAKKKKAM/VtUsND0q81rVJRBZafDJcTyN0SKJS7sfYKCa/Mb/gnLYan4y1L4i/HTxFay29/rt/LaxpKR+4MtzLeX0AA/hW9lkdc8gOBxjA+lv25PG0fgX9lvx3furSHVLRdKMaHEjRajItvclP9pLd5ZM9gpPatD9jTwNJ4D/Z58MWN2JPt2oxvf3TysXeWWc8Ssx5JdFViT3Nek5ezwTXWrJL1hD3pr1U3RZ5mLtOvSp9ryfy0X4tP5eSPqOiiivNPTCiiigAooooAKKKKACiiigAooooA5Sw0XwpbeM9Y8QWAj/4SO/srC3vyJmaQ2ls9y1puiLFUXfNcbWCgv8AMCW2Db1deaaN4IvtM+LXiv4hS3Eb2niDSdF0+KEZ8xH0ybUJJGbjG1xeKFwc/K2e1el0AFFFFABRRRQAUUUUAZOhWOk6bo9pYaCFGnwRhYNjmRdg6YYkk/XJrWrmfBmhz+GfC2maBcyLNLYwrEzpnaxHcZ5rpq58Jf2ULx5dFp202+Rz4S/soXjyuy07abfIKrXkVtcWc8F7j7PJGyyZO0bCMNk8Y471ZrP1azfUNKvLCNgr3MMkQJ6AupUE/nW8tjso/Gru2u/Yi0Ky0rTdE0/TtBCjTLW3iitQjmRfIRAse1yWLDaBgknPXJrVrmvBmiT+GfB+heHLmRZZtKsLW0d0ztZoIljJXPOCVyM10tTT+FaWNsdb28+WXMrvXvrv89zmfDukeGdKutbm8OiMT6jftc6jslMpN6YYo23gs2xvKSP5BtGMHHJJ6avPfAng688Kaj4wvLueOZfEmtSapEEzmON7W2twj5H3swk8cYIr0KvSzLl9r7tRzVlq/RafLb5HHDbYKKKK4CgooooAKKKKACvn/wCOP/Ix/CD/ALHOH/01alX0BXz/APHH/kY/hB/2OcP/AKatSoA+gK47xR4su/DctvFbeHdU1wTqxLafHC6x4PR/NmjOT2xmuxoqJxbVk7HThKsITUqkOZdm2vyszyX/AIWjqf8A0IHiT/vxZ/8AyVR/wtHU/wDoQPEn/fiz/wDkqvWqKx9jP+d/cv8AI9f+1MH/ANAkf/Ap/wDyR5L/AMLR1P8A6EDxJ/34s/8A5Kr0rSr+TU9Ot9QltJrB50DGC5CrNHn+FwjMoP0Y1oUVdOnJPWV/uOLHYyhUilSoqD7pyf5thX4v/GL48/D+y/aD8R/tEz+ONJtNQ+DviPSvC9nor6lBHf3ejqskHiJ47JpN8hMt9uQhSSbEYr9lr6O8lsriLT5ltrp43WGV081I5CCFZk3LuAOCV3DPTI6188fDv9mH4eeDvgrafB3xDaW3ibzLC5tdT1Ke0jS41Ce/Mj3lw2fMZGmkldgN7FcgbjjNbHmGd4z+KfxS1/4rXHwm+BkGhtcaHotprmqajrX2ia2K6jNNFZWsEdq6NvlFvK7yliqLsISQkgfO3xO/aD8Y/DHXfFfxC1P4fWGneOtE+GuhapdwSztczia41m5t5NPM0EvkvBG294nUBizZY4+QemeGP2W/in8O7Pw9qfw9+KFvB4r0/wAOWvhbU7/UdDN5bajY6dLI1hP9mW9iaK7tklZPMM0iSZO9OmIfFP7F7+JdG1TSZvHl7cTar4O0rwpLeahA1/dvLp2pS6i99LK9wpdp2lK+UNoT+FtuEABxfxK/ao+Knwk1vwv8LfiTrXgLwl4x1+3vNYudU1Ca7TRLLTYZI4YLdI3lhmubySRnHEkabY2fHO0bGgfte+IvHPwQh8feFp/Cem3tj4juvDus67qeqqnhmz+xKzm+gdpIZrmO5TyjBCrK4MvztiMlvePin8FvE3ib4heH/i/8MPFUXhHxjodjc6VJJeWB1Owv9NupI5mt7i3We2cFJY1eN0lUqdwIYHjhPE37MXi7XtK8EapcePhrXjXwVrGoayl/r2m/2hpt1LqMckUkJ05bmHyYoUcC2EcwMO3gsWYkA+Xtb/aA1f44fDZ9O1+50bVL3wZ8U/A1iNU8PGb+y9RguNRsLqKeBZ2kkQgSFGG9xlcqxBqx4t/4KLpoeqeLfFFrrXg2Hwz4P1ifTD4du72QeKdTt7Kf7Pc3dviQQxEkO8EDxOZVXl0LCvfbX9kHxDPP4l1PxR8Qv7Y1PxT4r8M+LLmf+ylgVJ/D0kDG2ijW4IWGVLdI4slniUZZpmyTr2n7M3xF8N3mveG/AHxQl8OfD/xHrMutTafDp27VrSS7uBc3lvY6mLlBBDcSFz81u7xhiEbnIAPsSGaK5hjuIGDxyqGVh0KsMgj6ivBPG/8AycV8Lf8AsF+J/wD3H19AAYGK+f8Axv8A8nFfC3/sF+J//cfQB9AUUUUAeL/tI/8AJu/xS/7FXW//AEhmr1Hw9/yANN/69of/AEAV5d+0j/ybv8Uv+xV1v/0hmr1Hw9/yANN/69of/QBQBr0UUUAFFFFAH//R/Yn9oP4meJPhj4IsrrwVY21/4l8R6xpugaWt8zrZRXeqXCwJNcmP5/KiBLsq/M5AQEFgar/FW1+Omm/CG2vvh14h0w+OPD0MN5ePeWBNjrBtYG+0W/liUNarcSfMrq7GPAXJBJp37Rlr8PtY+H9r4S+I817a2fibWNJ0yxutOJS7tNWnu4/7PuYZBzG8NyqOH5Ax8wZcg/NN94G+L/jCfxj8LfG/7Qk+qaJ4Us7dvEFrpfhqHTNXnsryF5ViOo+a8SmaKNgz28SsASCUJFAH2l8K/Hdt8Ufhl4S+JVnbPZQeKtJsdUSCQ5eJb2BJghOBkruxkcHGRxXe1578JNY8KeIfhT4M1/wJayWPhrU9F0660u3lXbJDYzW0b28bjc+GWIqCNzYI6nrXoVABRRRQAUUUUAFfKf7av/Jveo/9hzwp/wCpDp9fVlfKf7av/Jveo/8AYc8Kf+pDp9AH1ZRRRQAUUUUAfmB/wUf1S78RXXwi+C+keab/AMR682oKISRuFkgg8lyCMCaO6lx6lMetfpZouk2egaNYaFp6lbXTreK2hBOSI4UCKM/QCvzJ8TxH4sf8FKbHRBvl0/4a6Xp8lygHEN2sU17BKDngOLvy347LX6k16WZe6qNBfZjzNdVKbb+6VNUWebh3z4ipPorR/V/mvu8gooorzT0gooooAKKKKACiiigAooooAKKKKAPKtC1rxZc/Gfxj4fvzJ/wjlho2g3FgDCqx/a7mbUlvNsoUM7bIbfcpYhPlIC7zu9VritN8b2Op/EDX/h7FbyJd+H9P0zUJZjjy3TU5LuONVwc7kNmxbIx8y4712tABRRRQAUUUUAFFFFAHJ+Bb7VtS8H6Tf68WOoTwK0+9BG289coAoH0wK6ysTw3rkHibQbHX7WNoor6MSqj43KD2OOK265sFb2MLS5tFr303+Zy4K3sYWlzaLXvpv8wrN1mW5t9Hvp7LP2iOCVo8Dcd4UlcDnPPatKqmoXiafYXN/IpZLaN5SB1IRSxA/Kt5bM76Hxxsr67dzA8C3uq6l4I8PajrxY6ndadaS3W9BG3nvCrSbkAUKdxOQAMdMCuqrF8N63B4m8O6V4jto2ih1W1gu0R8blWeMSANjjIDYOK2qml8K1ub5hf6xU5o8ru9O2u3y2PM/h5q/ifVNT8bw+IjIYNO16S207fEIgLIWdrIuwhV3r5ryfOdxzkZ4AHplch4V8Y2fiu88RWdpBJC3hzU30yUvjEkiQQ3BdME/LtmA55yDXX16ua83tnzU+R2jov8K1+e/wAzghtuFFFFecWFFFFABRRRQAV8/wDxx/5GP4Qf9jnD/wCmrUq+gK+f/jj/AMjH8IP+xzh/9NWpUAfQFFFc5rvhLw94lkil1q0+0tACEPmOmA3X7jD9ayrOajemk35u342f5GVZzUb00m/N2/Gz/I6OivPv+FWeA/8AoF/+R5v/AIuj/hVngP8A6Bf/AJHm/wDi64/a4v8A59x/8Cf/AMgcXtcZ/wA+4/8Agb/+QPQaK8+/4VZ4D/6Bf/keb/4uu10+wtNLsodPsY/Kt4F2ouS2AO2SST+JrehOu3+9ikvJt/8AtqN8POu3+9ikvKTf5xRcr86fBvxi/bB8d/C3WvjRol34Cg0XTLrXlj0680/U4Z2g0S8ubYiS8F+8aNItuW3+SVXPK4FfotX5mfs5fsZfDPxV8L5NT+MnhnWhq9/rniGS506+1TV7O1khbV7swM2nC4itzHJDscZi2yBt53bsnqOs+jNN/a/+D0Pw68DeOfGeoSaHd+N9Dttdh0uK1utSvIbaaNHd3isoZZBDGzbfOZFQ4znrjf8AEn7WP7PHhPSPD+u6340tksfFVk2o6VJDFcXP2y1V442eJYIpGYo0q7lxuUbmYBUcr4B8ZJPGPhv41xaNpkGv+DvBkPhuxtdOvfA/hmHU9Q1KeOecNpkt61ndLYw26hGhQrFH87uZVwQPLv2QPhp450HxJ8EJ/GPhLU9Ifw14P8Z2l0b60kQWV7Pr1uYopJSojDywb2jIOJI8umU5oA998K/tdab8QdM8U3OhXNn4fl8NeNrHw2H1Wy1Fobi0ubuG2QriKIrdXJaRY15WFyhmGzlvS7v9rr9nSw8UN4Ou/GcEeqQ6k+kTr9nujDbX8dw1qYLm4EXk27tMhVPNdA/VCykE/HureHPGkul/EDwInhPWzqMfxm0PxHHINNuWtbjSbnVrGYXUFwqGKVIkidptrHygpMm0c1oeJPhr4wk/ZM/aA8P2nhfUH1nX/HfiLUbS0SymNzeRya2kkFxDEE3yq0SK6OoIKKGBwM0AfaQ+MOg6BrHxNuPHHiXSLPQfAc1iJSsdxDPYR3NlDOVvZJSY5ZJXk3QiAfcZEIMmcppf7SXwR1fwjr/jqHxTDa6P4W8v+1XvYZ7GazM2PKE1vcxxzqZcgRDZ+8JATcSK+Nfih8PPiDc+Pfi54w07wvqGrafpfj3wH4jFpFbMX1fTtHsLL7WLIOAty8LKWCITmSLy/v4U7Xxa1fWfjIP+Fh+BPhXqUmk+B/EPhXVbq5u9Mm07W/ENtplzNLc21vY3lvDcSx2IkWaHzGHmS70jXPLAH2d8NfjV8M/i7/aUfgHWDe3OjtGt7az21xY3lv5wLRNLa3ccM6pIASjlNr4O0nBrkvG//JxXwt/7Bfif/wBx9eZ/Dhrr4mftSal8b9C0DVtG8M2Pg+Lw6brWNPudJl1G8e/N2PLtbyOKcx2qBl8xo1UtKwXcBmvTPG//ACcV8Lf+wX4n/wDcfQB9AUUUUAeL/tI/8m7/ABS/7FXW/wD0hmr1Hw9/yANN/wCvaH/0AV5d+0j/AMm7/FL/ALFXW/8A0hmr1Hw9/wAgDTf+vaH/ANAFAGvRRRQAUUUUAf/S/Wb9qbwj4+8WeCPDk3w20RPEWs+HPFOha4LB7qKyE8WmXa3EiCeb5EJC4BIPXoa+YrKX9r208c/FLxgfgREyfEWx06zSH/hKtPBtDYW01uWZtnz7/N3YAXGMc5zX6Z0UAeSfADwnrfgL4EfDfwL4mhW31jw54b0fTb2NXWRUubOzihlUOpKsA6kAgkHqK9boooAKKK5zxX4x8I+BNGk8ReONcsfD2kwsqveajcxWlurOcKGlmZUBJ6AnmgDo6K5ifxt4NtfDC+NrnXbCPw66RyrqTXMQs2jlYLGwn3eWVdmAU7sEkAda6egAr5T/AG1f+Te9R/7DnhT/ANSHT6+rK+U/21f+Te9R/wCw54U/9SHT6APqyiiigAoorz34t+MW+Hvwr8Y+PEAZ/Duj3+oIp/ie1t3lVfqWUAfWnGLbsgPhL9iCE+OvjP8AHb44TyfaV1TX7nT7C5QDZNp8UxWEBh94pHDGOema/S+viH/gnf4IXwV+yn4TADo2uedqbJIMNH57bVXkAn5UBBPJzn3r7er0s7/32st0pOKfeMPcg/8AwCMTzsrhalzveTcvvel/RWXlawUUUV5h6IUUUUAFFFFABRRRQAUUUUAFFFFAHKWGi+FLbxnrHiCwEf8Awkd/ZWFvfkTM0htLZ7lrTdEWKou+a42sFBf5gS2wberrzTRvBF9pnxa8V/EKW4je08QaTounxQjPmI+mTahJIzcY2uLxQuDn5Wz2r0ugAooooAKKKKACiiigDJ0Kx0nTdHtLDQQo0+CMLBscyLsHTDEkn65Na1cz4M0Ofwz4W0zQLmRZpbGFYmdM7WI7jPNdNXPhL+yhePLotO2m3yOfCX9lC8eV2WnbTb5BVa8itrizngvcfZ5I2WTJ2jYRhsnjHHerNZ+rWb6hpV5YRsFe5hkiBPQF1Kgn863lsdlH41d2137EWhWWlabomn6doIUaZa28UVqEcyL5CIFj2uSxYbQMEk565Natc14M0Sfwz4P0Lw5cyLLNpVha2jumdrNBEsZK55wSuRmulqafwrSxtjre3nyy5ld699d/nucz4d0jwzpV1rc3h0RifUb9rnUdkplJvTDFG28Fm2N5SR/INoxg45JPTV574E8HXnhTUfGF5dzxzL4k1qTVIgmcxxva21uEfI+9mEnjjBFehV6WZcvtfdqOastX6LT5bfI44bbBRRRXAUFFFFABRRRQAV8//HH/AJGP4Qf9jnD/AOmrUq+gK+f/AI4/8jH8IP8Asc4f/TVqVAH0BRRXBeMp/ihDNbD4fWWjXcJVvPOqXVxbsGyNvliCCYEYznJFdOEwzrVFTTSv1bSX3sUnZXO9orw77b+0p/0B/CX/AIMr/wD+QqPtv7Sn/QH8Jf8Agyv/AP5Cr1/9XZ/8/af/AIMj/mZ+1XZ/ce40V4d9t/aU/wCgP4S/8GV//wDIVeu6I2tvpNq3iOO3h1MoPtCWjvJAr9xG8ioxX3Kg+1cWOyuVCKk5xd/5ZKX5MqM7mpXyVJ+3J+zND9rkm8S36WlhPPbz3jaBrQsYpLaRopt14bL7OFjdWVn8zaMHnivrWvyb/Z2sv2qfE/7P+reDfhvpvg628Matq3i20h1PVr6+e9jW41i+SZ2sYrRoXKOzbFM+1gAWIyRXmFn6r6bqOn6xp1rq+k3Md5Y30STwTwuJIpYpVDI6MuQyspBBBwQcis+98T+HtO1/TPC19qEMOsazHcS2dozATTx2gQzuidSsfmJuPQFlB5Ir8stb0r4keGfiZ4e/ZW8KReMfEHhf4X+BdGZE8K6zYaBe3l1K8tsb25mu7y1keFBbhUhiZkVyfMBG0G18OtO8eeOfjX+zb4n+LeqahF4qt9E8aQ3H2XVoJIbhdHv7JLd5f7NmltDJPE6i9SNiruoRxiNQAD9YK5Lx1468LfDXwpf+N/G17/Z2i6WqNcXHlSTbBI6xr8kKu5y7AcKeuema/MTwFqPimw/Zii+MXjX4seMX8Q+O9TbQ7e3sXGoTFRrUlvDZ6VayFEivLiGEx/anclN7PnCpt8m+I/iLx3pfhn46/DDXB4osdB/4Rbw7rlnpvi7VoNa1K1mn1h7eRxcQz3RjjlWNT5LTMVK5AUNigD9ndJ8XaBrmu674a0yd5NQ8NywQ3yNBLGsb3MK3EYWR0VJQY3UkxswU/KxDAgdJX5vfET4n67pfiP4+6FqPjLW9Hgj8S+EdI0ePSIBfakTqOm2cstjpcUjrHDPdlpAJSQIyzS/eANan7L/iLx3pf7Qvjj4Ya4PFFjoP/COaVrlnpvi7VoNa1K1mnurq3kcXEM90Y45VjU+S0zFSuQFDYoA/Q2vn/wAb/wDJxXwt/wCwX4n/APcfX0BXz/43/wCTivhb/wBgvxP/AO4+gD6AooooA8X/AGkf+Td/il/2Kut/+kM1eo+Hv+QBpv8A17Q/+gCvLv2kf+Td/il/2Kut/wDpDNXqPh7/AJAGm/8AXtD/AOgCgDXooooAKKKKAP/T/fyiiigAooooAK+U/wBoz4eeI/E/i74Z+NtM8I2/xA0rwlqF4dQ0O4lgjyt/AII7+JboiCSWzIYhGIYrI+z5wK+rK8X+LnxZ1H4eT6D4c8J+GZ/GPi7xVJcJpumQ3EVnGY7SMSXE9xdTZSGGIMoJCuxZ1VUYmgD41/aJ/Z0+Ingnwb4l8P8A7OOjRaj4H8bzWj6l4YjkS2XSL2K7hnbUNLVsRiKVYytxartG7EsXO9T+mVfDXj74jfEmbwtPa/tNfBOxi+Hk09odTudN8Qx6t9iRLiN4bi4tpLWydooZlR5GiZyqgtsIUivuWgAr5T/bV/5N71H/ALDnhT/1IdPr3bxv8NvAHxKsrfTfiD4dsfEVraSGWGK/t0uEjkI2llDggHBxkdq+Jv2sP2evgX4N+C1z4j8J+AdF0jVbTXPC4hurWxhimjEuvWEb7XVQRuRmU88gkUAfofRRRQAV8N/8FFPEE+k/st67oOn3DW+peLb3TtHtCpILyTXKSvGMA/6yGKRenevuSvg79rVZfFvxp/Z3+FaQieK98Tvr8gI3Kh0FFuBuHo8TTgZ4ODwa9zhlqOYUKj2jJSfpH3n+CZhiX+7duun36H2d4O8OW/g/wlonhO0bfBotlbWSNjG5beNYwfx25ro6KK8KMbKyNYQUYqMdkFFFFMoKKKKACiiigAooooAKKKKACiiigDyrQta8WXPxn8Y+H78yf8I5YaNoNxYAwqsf2u5m1JbzbKFDO2yG33KWIT5SAu87vVa4rTfG9jqfxA1/4exW8iXfh/T9M1CWY48t01OS7jjVcHO5DZsWyMfMuO9drQAUUUUAFFFFABRRRQByfgW+1bUvB+k3+vFjqE8CtPvQRtvPXKAKB9MCusrE8N65B4m0Gx1+1jaKK+jEqo+Nyg9jjituubBW9jC0ubRa99N/mcuCt7GFpc2i176b/MKzdZlubfR76eyz9ojglaPA3HeFJXA5zz2rSqpqF4mn2FzfyKWS2jeUgdSEUsQPyreWzO+h8cbK+u3cwPAt7qupeCPD2o68WOp3WnWkt1vQRt57wq0m5AFCncTkADHTArqqxfDetweJvDuleI7aNoodVtYLtEfG5VnjEgDY4yA2DitqppfCtbm+YX+sVOaPK7vTtrt8tjzP4eav4n1TU/G8PiIyGDTtekttO3xCICyFnayLsIVd6+a8nzncc5GeAB6ZXIeFfGNn4rvPEVnaQSQt4c1N9MlL4xJIkENwXTBPy7ZgOecg119ermvN7Z81Pkdo6L/Ctfnv8zghtuFFFFecWFFFFABRRRQAV8//ABx/5GP4Qf8AY5w/+mrUq+gK+Zv2k/EWgeEZfhd4o8Vajb6Po2meMLeS6vbuVYLeBH03UI1aSVyFUF3VQSRlmAHJAoA+maK+f/8Ahq79mL/orHhb/wAHFp/8co/4au/Zi/6Kx4W/8HFp/wDHKAPoCivn/wD4au/Zi/6Kx4W/8HFp/wDHKP8Ahq79mL/orHhb/wAHFp/8coA+gKK+f/8Ahq79mL/orHhb/wAHFp/8co/4au/Zi/6Kx4W/8HFp/wDHKAPoCuP8CeAfCXw08Or4U8E2P9m6Ulxd3Yh82WbE19cSXVw2+Znf55pXbGcDOFAUADy//hq79mL/AKKx4W/8HFp/8co/4au/Zi/6Kx4W/wDBxaf/ABygDe+JHwE+F/xX1jTvEfjDTbj+2dKikt7e/wBP1C80u8FtKcyW7T2M0Ejwv3jdivJIAJzUUv7PfwgceBBbaANPHw0Ynw/9iubmz+xK2zfH+4lTzY5fLTzY5d6SY+dW5rG/4au/Zi/6Kx4W/wDBxaf/AByj/hq79mL/AKKx4W/8HFp/8coA3Lj4AfCS6+Gdv8IJdCx4Vs7j7Xb2y3Vyktvci5a8WaG6WUXEcqzsXV0kDKeFIHFchD+yL8AEj1sXHh24vrjxNZx2Gq3V3quo3N3fwQzrcR/abmW5aWR0kRdsjMXVR5YYR/LWn/w1d+zF/wBFY8Lf+Di0/wDjlH/DV37MX/RWPC3/AIOLT/45QBu+JvgB8JPGA8TnxBoX2iTxheWGoalKt1cwyveaXHHFZ3EMkUqvbywpEgVoDGcjJySSWeAP2f8A4VfDLxPeeNvCWl3EfiLUrQWV7qV3qF7f3d5CriRftMt3PK0zqwwruS6r8ikJ8tYv/DV37MX/AEVjwt/4OLT/AOOUf8NXfsxf9FY8Lf8Ag4tP/jlAH0BXz/43/wCTivhb/wBgvxP/AO4+j/hq79mL/orHhb/wcWn/AMcrzyP4t/C34oftIfDq3+G/i3SvFMum6P4klul0y8iuzBG509VaTymbYGbgE4yeBQB9h0UUUAeL/tI/8m7/ABS/7FXW/wD0hmr1Hw9/yANN/wCvaH/0AV5d+0j/AMm7/FL/ALFXW/8A0hmr1Hw9/wAgDTf+vaH/ANAFAGvRRRQAUUUUAf/U/fyiiigAooooAK8r+Kfwk0T4qWmmG71TU/D2saHO1zpuraPci1vrOSRDHJsZlkidJEJV45Y3jYYyuQpHqlFAHyYP2W9T16eC3+KvxZ8V+O9Ct54p/wCx7xtPs7G4MDrJGt2LCzt5J0DqCUZwjY+ZSOK+s6KKACvlP9tX/k3vUf8AsOeFP/Uh0+vqyvlP9tX/AJN71H/sOeFP/Uh0+gD6sooooAK+FpBbeNv+CgduN8k0Pw98Iys0ZUGKDULuSMRyAnkNJbXkq8dQp54r7pr4j/ZeWbxV8ZPjz8U57iK6juddtvD1s8YB/caRC0yMGHOGjvI1P+5Xr5LPlqVaq3hTm7d1K1J/c6qfyPPxjvUpU+7u/RK/52PtyiiivIPQCiiigAooooAKKKKACiiigAooooAKKKKAOUsNF8KW3jPWPEFgI/8AhI7+ysLe/ImZpDaWz3LWm6IsVRd81xtYKC/zAltg29XXmmjeCL7TPi14r+IUtxG9p4g0nRdPihGfMR9Mm1CSRm4xtcXihcHPytntXpdABRRRQAUUUUAFFFFAGToVjpOm6PaWGghRp8EYWDY5kXYOmGJJP1ya1q5nwZoc/hnwtpmgXMizS2MKxM6Z2sR3Gea6aufCX9lC8eXRadtNvkc+Ev7KF48rstO2m3yCq15FbXFnPBe4+zyRssmTtGwjDZPGOO9Waz9Ws31DSrywjYK9zDJECegLqVBP51vLY7KPxq7trv2ItCstK03RNP07QQo0y1t4orUI5kXyEQLHtcliw2gYJJz1ya1a5rwZok/hnwfoXhy5kWWbSrC1tHdM7WaCJYyVzzglcjNdLU0/hWljbHW9vPllzK71767/AD3OZ8O6R4Z0q61ubw6IxPqN+1zqOyUyk3phijbeCzbG8pI/kG0Ywccknpq898CeDrzwpqPjC8u545l8Sa1JqkQTOY43tba3CPkfezCTxxgivQq9LMuX2vu1HNWWr9Fp8tvkccNtgooorgKCiiigAooooAKKKKACiiigAooooAKKKKACiiigAooooAKKKKACiiigAooooAKKKKAPF/2kf+Td/il/2Kut/wDpDNXqPh7/AJAGm/8AXtD/AOgCvLv2kf8Ak3f4pf8AYq63/wCkM1eo+Hv+QBpv/XtD/wCgCgDXooooAKKKKAP/1f38ooooAKKKKACiiigAooooAK+U/wBtX/k3vUf+w54U/wDUh0+vqyvlP9tX/k3vUf8AsOeFP/Uh0+gD6sooooA53xfr6+FfCes+J2j84aTZXF35ecbzBGzhc/7RGK+Wf2D9Bj0z9nfT9dNube58ValqmqzbtpLiS6eC3fK/eDW0MJBOTjHNWv26fHEHgb9mzxNcySvDJqYjs43jJyrMfMOcZO0rGVPB69K+gPhV4OHw8+GHhHwEH8z/AIRzSLHTi5xl2tYEiLHAAyxUk8dTXfhJWwteb6yhFfJSlUX40X9xwRTliXLpFW8k3q/V2t6fM76iiiuA7wooooAKKKKACiiigAooooAKKKKACiiigDyrQta8WXPxn8Y+H78yf8I5YaNoNxYAwqsf2u5m1JbzbKFDO2yG33KWIT5SAu87vVa4rTfG9jqfxA1/4exW8iXfh/T9M1CWY48t01OS7jjVcHO5DZsWyMfMuO9drQAUUUUAFFFFABRRRQByfgW+1bUvB+k3+vFjqE8CtPvQRtvPXKAKB9MCusrE8N65B4m0Gx1+1jaKK+jEqo+Nyg9jjituubBW9jC0ubRa99N/mcuCt7GFpc2i176b/MKzdZlubfR76eyz9ojglaPA3HeFJXA5zz2rSqpqF4mn2FzfyKWS2jeUgdSEUsQPyreWzO+h8cbK+u3cwPAt7qupeCPD2o68WOp3WnWkt1vQRt57wq0m5AFCncTkADHTArqqxfDetweJvDuleI7aNoodVtYLtEfG5VnjEgDY4yA2DitqppfCtbm+YX+sVOaPK7vTtrt8tjzP4eav4n1TU/G8PiIyGDTtekttO3xCICyFnayLsIVd6+a8nzncc5GeAB6ZXIeFfGNn4rvPEVnaQSQt4c1N9MlL4xJIkENwXTBPy7ZgOecg119ermvN7Z81Pkdo6L/Ctfnv8zghtuFFFFecWFFFFABRRRQAUUUUAFFFFABRRRQAUUUUAFFFFABRRRQAUUUUAFFFFABRRRQAUUUUAeL/ALSP/Ju/xS/7FXW//SGavUfD3/IA03/r2h/9AFeXftI/8m7/ABS/7FXW/wD0hmr1Hw9/yANN/wCvaH/0AUAa9FFFABRRRQB//9b9/KKKKACiiigAoor5h/aJ8feLvDureBfAvhfxPY+A08aXl3bz+Ir+CO5W1NrB50dtbxTskJubk5EZlLKFR/kdtooA+nqK/P3x9q/xa+AOhwePrj47L47Ed1axjw/q+maVE+rfaZkhNvYyadHbTLcMHzDjzF3ABl25I/QKgAr5T/bV/wCTe9R/7DnhT/1IdPr6sr5T/bV/5N71H/sOeFP/AFIdPoA+rKKKKAPzj/bDuG+IHx0+CnwGtiJBqeqx6lfQM2EuLC2fzrqMgHORb28nXghsc5r9HK/Pb4YaYvxN/br+I3xIkPnab8OdNh0O1WSMny9SvDsnaOQ4AZIrZtygE7bgEkZ5/QmvQqQdLB0KL3lzVZes2lBrydGFGXzZyYR8ycmtbv52bt+Gnna/UKKKK886wooooAKKKKACiiigAooooAKKKKACiiigDlLDRfClt4z1jxBYCP8A4SO/srC3vyJmaQ2ls9y1puiLFUXfNcbWCgv8wJbYNvV15po3gi+0z4teK/iFLcRvaeINJ0XT4oRnzEfTJtQkkZuMbXF4oXBz8rZ7V6XQAUUUUAFFFFABRRRQBk6FY6Tpuj2lhoIUafBGFg2OZF2DphiST9cmtauZ8GaHP4Z8LaZoFzIs0tjCsTOmdrEdxnmumrnwl/ZQvHl0WnbTb5HPhL+yhePK7LTtpt8gqteRW1xZzwXuPs8kbLJk7RsIw2TxjjvVms/VrN9Q0q8sI2CvcwyRAnoC6lQT+dby2Oyj8au7a79iLQrLStN0TT9O0EKNMtbeKK1COZF8hECx7XJYsNoGCSc9cmtWua8GaJP4Z8H6F4cuZFlm0qwtbR3TO1mgiWMlc84JXIzXS1NP4VpY2x1vbz5Zcyu9e+u/z3OZ8O6R4Z0q61ubw6IxPqN+1zqOyUyk3phijbeCzbG8pI/kG0Ywccknpq898CeDrzwpqPjC8u545l8Sa1JqkQTOY43tba3CPkfezCTxxgivQq9LMuX2vu1HNWWr9Fp8tvkccNtgooorgKCiiigAooooAKKKKACiiigAooooAKKKKACiiigAooooAKKKKACiiigAooooAKKKKAPF/wBpH/k3f4pf9irrf/pDNXqPh7/kAab/ANe0P/oAry79pH/k3f4pf9irrf8A6QzV6j4e/wCQBpv/AF7Q/wDoAoA16KKKACiiigD/1/38ooooAKKKKACsHxN4V8MeNdFuPDfjHSLPXdIvABNZ39vHdW8oByN8UqsjYIyMjrW9XyH+1f4eutcj8HTeItB1rxZ8ObO7um8SaPoIlkurgPDts5Jbe3dJ7q2il3GWCPcWLI5RlQigDol/Z++EXwnt7jxr8DPg/wCGZvF9tLELdYoLbTZAJJUScrdiGQw7Iiz7VX5ioTjdkfTVfkje+Gv2fr37LB+yP8J/Efhv4kxXVr9g1O00HVfD1rYusyea+o3F2ltBJb+XuEsLeYZFJVVLEEfrdQBxPjeX4jRWVufhva6VdXZkPnDVp57eMR44KGCKUls9iAMd6+OP2mbb9obXPhNJpfinT/C1rpk2ueGfNksr6+lnXbrliybEktUU5cAHLDjJHOBX37Xz3+1HNDb/AAenuLiRYoo9b8MszsQqqo1yxJJJ4AFAH0JRXE/8LL+HP/Q1aT/4HQf/ABdH/Cy/hz/0NWk/+B0H/wAXQBwnwL+E+pfCvTvFsmu6kmq6t4v8R6lrtzNEmyNVuGWK3jUEA/LbwxFwScSF8Erg17jXlK/Hj4HMNy/ETw6R6jV7P/47S/8AC9vgh/0UPw7/AODaz/8AjtdGJxMqs+eXZJWVkkkkkl0SSSXkiKdNRSjHY9Voryr/AIXt8EP+ih+Hf/BtZ/8Ax2j/AIXt8EP+ih+Hf/BtZ/8Ax2ucs9Voryr/AIXt8EP+ih+Hf/BtZ/8Ax2j/AIXt8EP+ih+Hf/BtZ/8Ax2gD1WivKv8Ahe3wQ/6KH4d/8G1n/wDHaP8Ahe3wQ/6KH4d/8G1n/wDHaAPVaK8q/wCF7fBD/oofh3/wbWf/AMdo/wCF7fBD/oofh3/wbWf/AMdoA9Voryr/AIXt8EP+ih+Hf/BtZ/8Ax2mj48/A0uYx8RPDhZQCR/a9nkA9OPN74NAHq9FeVf8AC9vgh/0UPw7/AODaz/8AjtH/AAvb4If9FD8O/wDg2s//AI7QB6rRXlX/AAvb4If9FD8O/wDg2s//AI7R/wAL2+CH/RQ/Dv8A4NrP/wCO0AGha14sufjP4x8P35k/4Ryw0bQbiwBhVY/tdzNqS3m2UKGdtkNvuUsQnykBd53eq18/2H7T3wQvvGeseDv+Ey0aH+yLKwvPtj6pZi2n+3Pcp5UTeby8X2bMg7CRPWur/wCF7fBD/oofh3/wbWf/AMdoA9Voryr/AIXt8EP+ih+Hf/BtZ/8Ax2j/AIXt8EP+ih+Hf/BtZ/8Ax2gD1WivKv8Ahe3wQ/6KH4d/8G1n/wDHaP8Ahe3wQ/6KH4d/8G1n/wDHaAPVaK8ob48/A1Mb/iJ4cXccDOr2YyfQfvad/wAL2+CH/RQ/Dv8A4NrP/wCO0AdT4FvtW1LwfpN/rxY6hPArT70Ebbz1ygCgfTArrK8Z0n9oP4L6lptvf3PjbRNOlnQM1vc6paJNET/C6mTII9K0f+F7fBD/AKKH4d/8G1n/APHa5sFb2MLS5tFr303+Zy4K3sYWlzaLXvpv8z1Ws3WZbm30e+nss/aI4JWjwNx3hSVwOc89q88/4Xt8EP8Aoofh3/wbWf8A8dqvd/H34I2tpNcr4+8PzGFGcImrWhZtoztUebyT0Fby2Z30PjjZX127nZ+Bb3VdS8EeHtR14sdTutOtJbregjbz3hVpNyAKFO4nIAGOmBXVV4vov7Q/wT1fRrDVpPHOhWTXtvFObefVLRZoTIgYxyL5vDrnDDsRWn/wvb4If9FD8O/+Daz/APjtTS+Fa3N8wv8AWKnNHld3p212+WxZ+Hmr+J9U1PxvD4iMhg07XpLbTt8QiAshZ2si7CFXevmvJ853HORngAemV4L4f/aY+CWvXOt2x8Z6LY/2NftYhp9UtFW42wxS+dF+9+aM+ZtB/vKw7V0v/C9vgh/0UPw7/wCDaz/+O16ua83tnzU+R2jov8K1+e/zOCG256rRXlX/AAvb4If9FD8O/wDg2s//AI7R/wAL2+CH/RQ/Dv8A4NrP/wCO15xZ6rRXlCfHn4GyIskfxE8OMrAEEavZkEHoQfNp3/C9vgh/0UPw7/4NrP8A+O0Aeq0V5V/wvb4If9FD8O/+Daz/APjtH/C9vgh/0UPw7/4NrP8A+O0Aeq0V5V/wvb4If9FD8O/+Daz/APjtH/C9vgh/0UPw7/4NrP8A+O0Aeq0V5V/wvb4If9FD8O/+Daz/APjtH/C9vgh/0UPw7/4NrP8A+O0Aeq0V5V/wvb4If9FD8O/+Daz/APjtH/C9vgh/0UPw7/4NrP8A+O0Aeq0V5V/wvb4If9FD8O/+Daz/APjtNHx5+BrMyL8RPDhZcZH9r2eRnpn97QB6vRXlX/C9vgh/0UPw7/4NrP8A+O0f8L2+CH/RQ/Dv/g2s/wD47QB6rRXlX/C9vgh/0UPw7/4NrP8A+O0f8L2+CH/RQ/Dv/g2s/wD47QB6rRXlX/C9vgh/0UPw7/4NrP8A+O0f8L2+CH/RQ/Dv/g2s/wD47QB6rRXlX/C9vgh/0UPw7/4NrP8A+O0f8L2+CH/RQ/Dv/g2s/wD47QB6rRXlX/C9vgh/0UPw7/4NrP8A+O0f8L2+CH/RQ/Dv/g2s/wD47QB6rRXl9v8AG/4L3VxHaWvj/wAPzTzEhI01W0Z3IBYhVEmScAnjsCa2v+Fl/Dn/AKGrSf8AwOg/+LoA439pH/k3f4pf9irrf/pDNXqPh7/kAab/ANe0P/oAr59/aJ+IfgC7/Z++Jtra+JtMmmm8Ma0iIl7AzOzWUoCqA+SSeAB1r6C8Pf8AIA03/r2h/wDQBQBr0UUUAFFFFAH/0P38ooooAKKKKACiiigAooooAKpajpunaxYz6Xq9rFe2dypSWCdFlikQ9VdGBVgfQirtFAHmv/Cmfg9/0Iug/wDgstf/AI3R/wAKZ+D3/Qi6D/4LLX/43XpVFAHxJ+zT+z/8B9Z+A/grVNX+G/hq+vbmwR5Z59Hs5ZZGLNyztEWY+5Ne5f8ADNv7Ov8A0Szwr/4I7H/4zXo3hHwpofgbw1p/hLw1AbbS9LiENvGXaQqgJIG5yWPXua6OgDxb/hm39nX/AKJZ4V/8Edj/APGaP+Gbf2df+iWeFf8AwR2P/wAZr2migDxb/hm39nX/AKJZ4V/8Edj/APGaP+Gbf2df+iWeFf8AwR2P/wAZr2migDxb/hm39nX/AKJZ4V/8Edj/APGaP+Gbf2df+iWeFf8AwR2P/wAZr2migDxb/hm39nX/AKJZ4V/8Edj/APGaP+Gbf2df+iWeFf8AwR2P/wAZr2migDxb/hm39nX/AKJZ4V/8Edj/APGa8M8Mfs//AAHm/aL+IOkzfDfw09ja+HPC00Nu2j2RijkmudZErohi2qziNAxAywVc5wMfblc5Z+FNDsfFWqeNLaArq+s2lnZXUu9iHgsHneBQhO0bWuZTkAE7uc4GADzn/hm39nX/AKJZ4V/8Edj/APGaP+Gbf2df+iWeFf8AwR2P/wAZr2migDxb/hm39nX/AKJZ4V/8Edj/APGaP+Gbf2df+iWeFf8AwR2P/wAZr2migDxX/hmz9nX/AKJZ4V/8Edj/APGaX/hm39nX/olnhX/wR2P/AMZr2migDxb/AIZt/Z1/6JZ4V/8ABHY//GaP+Gbf2df+iWeFf/BHY/8AxmvaaKAPFv8Ahm39nX/olnhX/wAEdj/8Zo/4Zt/Z1/6JZ4V/8Edj/wDGa9pooA+I/jb+z/8AAbTrn4dDT/hv4atRd+LtOgm8rR7JPNheK4LRvtiG5CQMqeDgV7n/AMM2/s6/9Es8K/8Agjsf/jNejeIfCmh+KX0p9bgM50W+i1G1w7JsuYVZUc7SNwAduDkH0ro6APFv+Gbf2dv+iW+Ff/BJY/8Axmj/AIZt/Z1/6JZ4V/8ABHY//Ga9pooA8W/4Zt/Z1/6JZ4V/8Edj/wDGaP8Ahm39nX/olnhX/wAEdj/8Zr2migDxb/hm39nX/olnhX/wR2P/AMZo/wCGbf2df+iWeFf/AAR2P/xmvaaKAPFf+Gbf2df+iWeFf/BHY/8Axml/4Zt/Z1/6JZ4V/wDBHY//ABmvaaKAPFv+Gbf2df8AolnhX/wR2P8A8Zpkn7Nv7OwRiPhb4V6H/mCWP/xmvbKQgEEHoaAPif8AZk/Z++A2s/s2/CjV9X+G3hq+v77wloU9xcT6PZSzTTS2ELPJI7RFmdmJLMSSScnmvcP+Gbf2df8AolnhX/wR2P8A8Zr0fwh4V0TwL4T0TwR4ZgNto/h6xttOsomdpDHbWkSwxIXclmKooGWJJ6k5roqAPFv+Gbf2df8AolnhX/wR2P8A8Zo/4Zt/Z1/6JZ4V/wDBHY//ABmvaaKAPFv+Gbf2df8AolnhX/wR2P8A8Zo/4Zt/Z1/6JZ4V/wDBHY//ABmvaaKAPFv+Gbf2df8AolnhX/wR2P8A8Zo/4Zt/Z1/6JZ4V/wDBHY//ABmvaaKAPFv+Gbf2df8AolnhX/wR2P8A8Zo/4Zt/Z1/6JZ4V/wDBHY//ABmvaaKAPFv+Gbf2df8AolnhX/wR2P8A8ZrwzwJ+z/8AAe5+NfxS065+G/hqW0sl0PyIX0eyaOHzbWRn8tTFhdxGWwBk9a+3K5zTfCmh6T4h1nxRYwGPUtfFsLyQuzCT7IhjiwpO1dqkj5QM96APOf8Ahm39nX/olnhX/wAEdj/8Zo/4Zt/Z1/6JZ4V/8Edj/wDGa9pooA8W/wCGbf2df+iWeFf/AAR2P/xmj/hm39nX/olnhX/wR2P/AMZr2migDxb/AIZt/Z1/6JZ4V/8ABHY//GaP+Gbf2df+iWeFf/BHY/8AxmvaaKAPFv8Ahm39nX/olnhX/wAEdj/8Zo/4Zt/Z1/6JZ4V/8Edj/wDGa9pooA8W/wCGbf2df+iWeFf/AAR2P/xmj/hm39nX/olnhX/wR2P/AMZr2migD4q+KnwJ+CGh+PPgydF+Hnh3TzeeLp4J/s+k2cXmxf8ACPaxJ5b7IhuTeiNtORuVTjIFfRf/AApn4Pf9CLoP/gstf/jddPrnhTQ/EeoaDqmrwGa58M3zajYMHZfKuWtZ7MuQpAYeTcyrhsj5s4yAR0dAHm6fBv4QxuskfgfQlZSCCNMtQQR0I/d16RRRQAUUUUAFFFFAH//R/fyiiigAooooAKKKKACiiigAooooAKpalqenaNYXGq6vdRWNlaoZJp53WKKNF5LO7EKoHck4q7XyL+1xENTtvhH4VvgJdF8QfEHRLXU4H5iuLaKK5u44pV6OjXNvDlWyD0IIoA+lfCnjPwf480hfEHgbXbDxFpbu0a3enXUV3bl1+8okhZlyMjIzkV0tfH/gOzsvDP7Z/wASPD/hy3S003WfCHh3WL2KFQkX9pC81G080qAAJJIIowx6sEXOcCvsCgAooooAKKKKACiiigAooooAztX1jSfD+lXeu69ewabpunxPPc3VzIsMEEMY3PJJI5CoqgEliQAOTWfrvi7wp4X0F/FXibWrLSNFiRZHvry5jt7VUf7rGaRlQA9jnmvkv9vf4ZaT4+/Zv8daxrmpajHa+FvDut38enW1y1vZ3d3Hal7aW7RMPMLZ498SFhHuOXViFxS8b20Wu/Gr9mbwzrMa3Wi/2fr2qm2lG+F9QsdPtY7R2Q/KzRJcTshIO0/MMEAgA+zND17Q/E+k22v+GtRttW0y9XfBdWkyTwTJnG6OSMsrDIxkE1rV8hfs2W9toPxS/aA8FaHCttoGleLLS5tIY1Cwwzalo9jdXiRqOFBndnZRxucnGSa+vaACiiigAooooAKKKKACq17e2em2c+oajPHa2tsjSSzSsEjjjQZZnZiAqgDJJOAKs1518V/Afgr4leAtT8I/EU/8U1P5NxfAzm3jaKzlS5xLICMRExjzATtZMhvlJoA0PBnxJ+HXxGtLm/8Ah74p0rxRbWT+XPLpd9BepE552u0DuFPB4ODUnhX4ifD/AMdy38HgjxPpfiGXS3Ed4unXsF21tI2cLKIXYoxwcBsHg1+Unxfnm8YeEPjR+018JrD/AIRTwMnggeEtLvYIfscmuJJfI1zqcaKEK21vDmG1kZQzhpGUhNtfW3ivwv4b+HX7UvwHtfAumQaNHqGkeJdFuY7SNYlk02ztra4gjk2gbkhmRdmfulzj7xyAfa1FFFABRRRQAUUUUAFFFFABXGW3xG+Ht54tl8A2nijS5/E8CGSTSkvYGv0Qclmtg/mgADqVrs6/M745eB9I+GPiP4T6n4e8OWWm/CzR/GdnrOo+JLS5N7rX9randzRBZjPh/ss9zcxrcT+fLIUYx+WFUEgH3/qfxG+H2i+JrHwVrPifS7DxDqePsmm3F7BFe3GeB5UDuJHz/sqa7Kvyn17w/oviT9mT9rLxr4lt4p/ENv4g8Y3EV9Ioa5gk8PLs0jy5T86eQlvCYgpAUkkcsc/pv4Rv73VfCmi6pqKlbu8sraaYEYIkkiVmGO3JNAHQ0UUUAFFFFABRRRQAUUUUAUdU1TTND0271rWruHT9PsInnuLm4kWKGGGJSzySSOQqIqglmJAAGTWFrfjvwP4Z8Np4x8SeIdO0rQJESRdRu7uGCzZJRuRhPIwjIYcqd2CORX5sft3fHH4ceIE8afs8eIvGNj4bs9B8N3Wq6pBcXS21zquoy2skmk6ZbqSGdPMC3FwVyGxDFyJJAOs+H2veFfip8S/2aobS9tdf8MWHgbWtQtfLZZ7Z9YsRpunuxHKmW2SWdASMoWcDBJoA/RXSdX0nX9Mtta0K9g1HT71BLBc20izQyxtyHSRCVZT2IJFaNfIf7JsMGk3nxp8JaVEINE0D4galDp8EYCw28dzZWV7NDEg4VBc3ErbRwCxAA6V9eUAFFFFABRRRQAUUUUAFZms61o/h3S7rXPEF/Bpmm2SGW4urqVIYIY16tJI5Cqo7kkCtOvnL9q3wL4v+JvwU1TwB4JWxfUdbvdLiZdSnNvbPbR38E1xG7KrsfMijZNqqSd3AzQB6f4U+K3wu8ePdx+BvGOjeImsEEtyNO1C3uzBGc4aQQyNsU4OCcDir/hL4g+AvH8d5L4E8S6Z4jTT5PJuW028hvBBLz8khhdtjcHhsHivyy+OXjDxv4M8JfE74C+N/DvhvRdX1XSNF1G31fwjbS2EFzoWoa7baVf29zHIzSpLGkrcrIyOjkgKQRX1jreiaJ4I/bJ+GMPg3T4NLTxB4Q8R2Wow2kSwxtbaXPpslkXRABiJppFjOPlDkDg4oA+y6KKKACiiigAooooA//9L9/KKKKACiiigAooooAKKKKACiiigArzr4pfDHw78W/CUnhHxFLc2iLcW17a3ljIIbyxvbOVZ7e6tpSrBJYpFBBKsp5VlZSQfRaKAPIvhf8H9L+Gt5ruvzazqPinxL4nkgfUtY1ZoDdzrax+XBCFtYbeCOGIFikccSgM7scsxJ9doooAKKKKACiiigAooooAKKKKAOK+JHgTSPij8PvEnw28QTT2+meKdOutMupLVlSdIbuJonaJnV1DhWJUsrDPUHpXHfEH4J6F4+0bwzZx6tqPh7WPBk6XOjazprwrf2cqwNbPjzopYZElhdkljkiZHB+7kKR7NRQB5r8LvhboHwo0K80jRrm71O61W+n1PUtR1B0lvb++uSPMnneNI03bVVFVEVFRVVVAAFelUUUAFFFFABRRRQAUUUUAFeR/HL4O6N8evhrqnws8R6vqWi6VrBi+0y6VJDFcPHFIsnlFp4Z0MblQHUody5U8Eg+uUUAfNPhr9mq00vTtY8O+MPiD4p8e+HNc0q40e40fXZtPaxFvcBVZkWysbWRXCAopD4CscDOCNX4bfs9aP8P/Etr4v1XxTrnjbVtK05tI0ufXZraVtOsHZGkigFtb24LyGOMSTS75nCKGcgYr6BooAKKKKACiiigAooooAKKKKACvkHSv2M/AOl6hplkPEmv3PgjQ9WOuaf4RluLc6LbX3nm5QgLbi6eGOc+ZHBJcNGrfwkcV9fUUAfL3iv9lLwV4s8Ra/qE+v61Y+HfF95b6hr/hu1mt10jVbu3ES+ZOr273CCVIUW4SGaNJgo3g/Nu+oAAoAAwB2paKACiiigAooooAKKKKACiiigDjvHXgbQviD4R1/wbriNHa+IrC6064mhCCdIruJoXaNnVwHVWJUlSAcZBHFeaeKf2e/Dmv6D4K0/Rtb1Twxq/wAPYxFo2s6a9sL6CNoBbzI6zwTW8qToq+ajwlSwDAKQCPfKKAPO/hh8MvDvwn8MN4Z8PSXF39ourm/vL29kE15fXt5IZZ7m4kVUDyOx7KAFAVQFUAeiUUUAFFFFABRRRQAUUUUAFeafFr4U+F/jL4Mm8FeK2ubeAz295bXdlL5F5ZXlnKs1vc28uG2SxSKGUlSOzAgkH0uigD5j079lXwLcWXi//hY2rap8QdW8caWmiajqesyW63I0yLcY7a3WygtoYER3aXdHGHMp3sxYLjp/ht8CNO8A+J5vHGs+KNa8ceJG09NJg1DXZbaSa109JPNMEItbe2T944VpZGVpJGRSzHaAPdaKACiiigAooooAKKKKAP/T/fyiiigAooooAKKKKACiiigAooooAKKKKACiiigAooooAKKKKACiiigAooooAKKKKACiiigAooooAKKKwk8T+HpPE0vgyPUIW1yCzjv5LMMDMlpLI8UczL1CO8bqpPUq2OhoA3aKKKACiiigAooooAKK8u0T4z/DfxHq1romi6o91d3mqaro0araXQX7fohZb6JpDEETyijAOzBJCP3bPkV6jQAUUUUAFFFFABRRRQAUUUUAFFFFABRRXE+J/iJ4R8HXqaf4gvTBO1hfaoyrFJKUsdNVGuZ38tW2onmIOeWZgqgnigDtqKxvDniHSPFvh7S/Ffh+4+16XrNrBe2k2xo/Mt7lBJE+1wrruRgcMAR0IBqt4U8V6H420G38SeHZzPZXDSoCyNG6SwSNDNFJG4DJJFIjI6MAVZSCMigDoqKKKACiiigAooooAKKKKACiiigAooooAKKKKACiiigAooooAKKKKACiiigAooooA//U/fyiiigAooooAKKKKACiiigAooooAKKKKACiiigAooooAKKKKACiiigAooooAKKKKACiiigAooooAK/Lj46X2p/Cv9o340/GjwzfajNrfhr4T2er2ls93K9kLgXGqW6h7Yt5bQReUJvLI2iQvIPmcmv1Hry7X/gx8NvFHj61+JuuaQbnxDa6dNpBm+0TpDPp84kD21zbLIILiP8AfSFVmjcKzFlweaAPhH4G3vx68P8AxM+GU19a+LG0Txbb3Sa/P4r8SaJqNtfsbJrmG70u1t7+aWFklUZitoxH5DksuVDV5H4Ds/jHqXwi/Zz+Ic3xe8Vf258VNZh0HWi98JLc6Zc2d9P/AKPBIjJFdJHaKFuQDLvZnZjwB+kXw6/Zn+DPwq1y38ReDNFnhvrCCW1sTd6jfX8en205Uyw2UV3PLHaxuVGVhVARx93iug0z4GfC3RvDfgrwjpuieTpPw7u47/QoPtNy32O5ihmgR97Sl5cR3Eq4lZ1+bJGQpAB+e/ijxB8RtCtvEHwZ0n4h63ZQaP8AFnw34ftNauLw3GqR6XrWn2tzLbNcShjLtedxG0oc5K7t20Vu/Fnx98Q/2fbz4o/DfwV4u1LUbBdE8L6hYajrNw2qXWg3Ov6y+jXLfaLgtJIixAXMSylwjq3/ACzOK+ivjx+y74d+Jtpb2+h6bbr/AG74y0TxD4m+0XNwovLfTYltpPL2lvLk+zxoiCPyxld2Q2WPqfh/9nz4R+HfDPiPwlDoZ1Kw8Xrs1ltVurnVbnUEEflKtxdX0s08ionyopfCc7QCTQB4VoGleJvgl+0p4J+HGkeMNc8V+GvHehazPfWuv6hJqdxaXejtatHeQyzZeNJhcNG8akRbtpVBjjd+KA134jftHaB8FJvEmq+GPDdv4XvPEMv9i3j6dd392t5DaRxtcxESiK3Vy7IhUMzpvLKNteufDn4B/C/4V6tca/4S0+6fVrm2SyN7qWo32rXUdnG29LaGa/nneKBTz5cZVSQCQSAa1PiP8HPAHxWbTLjxjZXDXuitK1le2F9d6ZfW3nqFmWO7sZYZ1SVQBIgfawAyDgYAPzp/Zz1XxT4V8c/D3wZD4mutTtdR+InxPg1OcuEGqtafaHSa4SILGzGQeZgKFDnKgDFfT37R6+I9d+MXwT+Hel+LtT8KaT4ovNcTU/7LumtJ7yG0sPtCwLIvKEsv31w6ruKMrYYeteDv2c/gx8P38Pv4P8Nrpn/CK3mo3+mKlzcstvc6shjvHCvKwYSKxG1gVX+AKa4z47/AFfjX8RPhfq+rKr+H/CFzqtxfCO7uLK9WS5tPKtZLSa1KSpJHMFbcsiFQMgnpQB8Y/E34r/Fz4faX4n+CHhLW9a8QRxfEjQfCtlqsd3bf24um6zpaapPZRX99IkX2pHzbRTztuVZUyxkArP8AGPjD9oX4cfC741aXA3iLwvY6douj6job+Itf07WNc0++mvfs9wPNs727uTazIFZDOcbhKinHFfol/wAM6fBlvhtefCW48Npc+GtRuGvLmKee4muZ7xpBKbuS8eRrprneoYTmXzQQMMMDGfp/7MXwVsPCPiHwU2iT3un+Lfs/9ry3uo315fX32QgwCa9nne6IjI+RfNAUZAABIIB8x618LvFlh8evAfwNh+KvjKTw/qfhvxFq+qzvq7i/u5orrTo41W4RVaBUeTcnlBCilo1IR2U+S/D3VfivpHw8+G/xk1z4k+INd1ab4iQeDntbi6A0+fRxrc2iFbi2RQktwyp5xuHzLvwNwXIP6i3PgbwteeN9P+I9zZb/ABFpdhc6ZbXXmSDZaXkkUs8flhvLO94IzuZSw24BAJB5OD4GfCy28L6X4Mg0Tbo2ja2PEVpB9puT5eqrfNqQuN5l3t/pTtJsZjHzt27MLQB+YXxw+Jvjm10jxz8Z/hz4g8d6ufDPiPy4NcW8ttK8IW0VvqMdm+nJpr3Re/VCGgeb7MTJJlw4HFeh+PLP4jeJNN/aj+IkPxL8TaNN8LL6+n8O2en6gYLO2msdCs7/ABNEFInikkIBhkLRAFyqB3LV9b+Iv2O/2efFkus/8JD4buLuz165nvbqwOq6kmnG9uWLy3cdklytvFcsx3edHGsgb5lYEkn1CT4PfDmXSPHGhSaTusfiQ076/Gbi4/01rm0SxlO7zN0W63jRP3RTGNwwxLUAfnf4q+IPxh+MXxo1PwpY6d4wvtI8M+GPD99Fa+DNb07QW+261BJPLeXL3t3bSTqpURxRjfCpRvMXLDdq+Eb/AONHxk8WfBXwX8SPGWp+G5tW8Fa9e+IF8O6nbx/2hPp2o2VvBKLrT5JoUeQMJGe2kBXc8asqsy19neMv2Zvgz47vNJ1HXdGuIr3RrBdKgubDUr7TrhtOXpaTy2c8Lzwdf3crOvLHGWbPZ6N8JPh14d1nw9r2haJFYXnhXSZdC0vyHkSK102ZoXeBIQ3lkFreIhmUsNuAQC2QD4GsPFsdr8ANXm+J3jLxZqep+CfGfiHwpoa6Rq01lrXiCaDUJLbT7SR7cobmdlVV3sPlAaRuAzVf1XQPH/wk+EvgX4ffEXx94x1zxr43124vbnS/D1w17q90i2zyvpVjqN3cRG0s7NVjaW4aUM+1sMvmkD6f8S/sk/ATxZcWd5q2g3cdzp+qatrNvNZazqlhLFqGuOHv5lktLuJszEfdztQEqgVWIM7/ALKvwYk0S20N7PV3WxvjqVpdyeItZl1GzuzEYC9tfSXjXUAaMlWSOVUYE7lNAHkn7GXibxxdav8AFr4f+MZ9YaHwdrtpFYW/iDUIdW1SzgvdOt7pree9hklWba7sV/eOVDbCxIrH1a/OveP/ANrG6vnMlx4d8Oado1qrHPlWjaNPqDFB0Akmun3Y5YoM/dGPqn4afBP4ZfB+bWbj4d6OdKm8QyQzai5ubi5e6mgUos0rXEkhaVgT5kn35D80jM3NclqfwfZvjFrni+2iiufDXxC0D+xvE1o0jRu8tlvFlcRFcN80NxPBLhlOPKZfumgD44+DWh+MPhQv7LOtW/jvXdZg+IdhFpes6bfXfnaaYz4flv7f7La7RHbfZ5IEVTGoZ0yJCxJJ+mfgTfmy+Of7QHge0cnTdN1zSdThjzlIZ9X0m3luUXPTfLGZmA43Sk9Sa9pX4S/D5LfwTarpWIvhyUOgjz5/9DKWj2K8+ZmXFvIyfvd/Xd94BhzHwR+HGqeCbHxJ4k8WGJ/FfjrWLjWtVMLb44Sypb2lrG+AWW2tIYYt3RnDuAN2KAPbaKKKACiiigAooooAKKKKACiiigAooooAKKKKACiiigAooooAKKKKACiiigAooooA/9X9/KKKKACiiigAooooAKKKKACiiigAooooAKKKKACiiigAooooAKKKKACiiigAooooAKKKKACiiigAooooAKKKKACiiigAooooAKKKKACiiigAooooAKKKKACiiigAooooAKKKKACiiigAooooAKKKKACiiigAooooAKKKKACiiigAooooAKKKKACiiigAooooAKKKKACiiigD/9b9/KKKKACiiigAooooAKKKKACiiigAooooAKKKKACiiigAooooAKKKKACiiigAooooAKKKKACiiigAooooAKKKKACiiigAooooAKKKKACiiigAooooAKKKKACiiigAooooAKKKKACiiigAooooAKKKKACiiigAooooAKKKKACiiigAooooAKKKKACiiigAooooAKKKKACiiigD/9k="/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ttangolo 9"/>
              <p:cNvSpPr/>
              <p:nvPr/>
            </p:nvSpPr>
            <p:spPr>
              <a:xfrm>
                <a:off x="564704" y="1275606"/>
                <a:ext cx="8579296" cy="36579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40970">
                  <a:spcAft>
                    <a:spcPts val="0"/>
                  </a:spcAft>
                </a:pPr>
                <a:r>
                  <a:rPr lang="it-IT" sz="2400" b="1" i="1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SCOMPOSIZIONE    IN   3    PEZZI</a:t>
                </a:r>
              </a:p>
              <a:p>
                <a:pPr marL="140970">
                  <a:spcAft>
                    <a:spcPts val="0"/>
                  </a:spcAft>
                </a:pPr>
                <a:endParaRPr lang="it-IT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140970">
                  <a:spcAft>
                    <a:spcPts val="0"/>
                  </a:spcAft>
                </a:pPr>
                <a:r>
                  <a:rPr lang="it-IT" sz="20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SovrAff</a:t>
                </a:r>
                <a:r>
                  <a:rPr lang="it-IT" sz="20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(t) </a:t>
                </a:r>
                <a14:m>
                  <m:oMath xmlns:m="http://schemas.openxmlformats.org/officeDocument/2006/math">
                    <m:r>
                      <a:rPr lang="it-IT" sz="2000" b="1" i="1" smtClean="0">
                        <a:solidFill>
                          <a:srgbClr val="002060"/>
                        </a:solidFill>
                        <a:effectLst/>
                        <a:latin typeface="Cambria Math" panose="02040503050406030204" pitchFamily="18" charset="0"/>
                      </a:rPr>
                      <m:t>=  </m:t>
                    </m:r>
                    <m:r>
                      <a:rPr lang="it-IT" sz="2000" b="1" i="1" smtClean="0">
                        <a:solidFill>
                          <a:srgbClr val="002060"/>
                        </a:solidFill>
                        <a:effectLst/>
                        <a:latin typeface="Cambria Math" panose="02040503050406030204" pitchFamily="18" charset="0"/>
                      </a:rPr>
                      <m:t>𝑰𝒏𝒅</m:t>
                    </m:r>
                    <m:r>
                      <a:rPr lang="it-IT" sz="2000" b="1" i="1" smtClean="0">
                        <a:solidFill>
                          <a:srgbClr val="002060"/>
                        </a:solidFill>
                        <a:effectLst/>
                        <a:latin typeface="Cambria Math" panose="02040503050406030204" pitchFamily="18" charset="0"/>
                      </a:rPr>
                      <m:t>𝟏</m:t>
                    </m:r>
                    <m:r>
                      <a:rPr lang="it-IT" sz="2000" b="1" i="1" smtClean="0">
                        <a:solidFill>
                          <a:srgbClr val="002060"/>
                        </a:solidFill>
                        <a:effectLst/>
                        <a:latin typeface="Cambria Math" panose="02040503050406030204" pitchFamily="18" charset="0"/>
                      </a:rPr>
                      <m:t> = </m:t>
                    </m:r>
                    <m:f>
                      <m:fPr>
                        <m:ctrlPr>
                          <a:rPr lang="it-IT" sz="2000" i="1" smtClean="0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0" i="1" smtClean="0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it-IT" sz="2000" b="0" i="1" smtClean="0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</a:rPr>
                          <m:t>1</m:t>
                        </m:r>
                        <m:d>
                          <m:dPr>
                            <m:ctrlPr>
                              <a:rPr lang="it-IT" sz="2000" b="0" i="1" smtClean="0">
                                <a:solidFill>
                                  <a:srgbClr val="00206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it-IT" sz="2000" b="0" i="1" smtClean="0">
                                <a:solidFill>
                                  <a:srgbClr val="00206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it-IT" sz="2000" b="0" i="1" smtClean="0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it-IT" sz="2000" b="0" i="1" smtClean="0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it-IT" sz="2000" b="0" i="1" smtClean="0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</a:rPr>
                          <m:t>2</m:t>
                        </m:r>
                        <m:d>
                          <m:dPr>
                            <m:ctrlPr>
                              <a:rPr lang="it-IT" sz="2000" b="0" i="1" smtClean="0">
                                <a:solidFill>
                                  <a:srgbClr val="00206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it-IT" sz="2000" b="0" i="1" smtClean="0">
                                <a:solidFill>
                                  <a:srgbClr val="00206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it-IT" sz="2000" b="0" i="1" smtClean="0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it-IT" sz="2000" b="0" i="1" smtClean="0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it-IT" sz="2000" b="0" i="1" smtClean="0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</a:rPr>
                          <m:t>3(</m:t>
                        </m:r>
                        <m:r>
                          <a:rPr lang="it-IT" sz="2000" b="0" i="1" smtClean="0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it-IT" sz="2000" b="0" i="1" smtClean="0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it-IT" sz="2000" b="0" i="1" smtClean="0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𝐾</m:t>
                        </m:r>
                      </m:den>
                    </m:f>
                  </m:oMath>
                </a14:m>
                <a:r>
                  <a:rPr lang="it-IT" sz="2000" dirty="0" smtClean="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=</a:t>
                </a:r>
                <a:r>
                  <a:rPr lang="it-IT" sz="20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it-IT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d>
                          <m:dPr>
                            <m:ctrlPr>
                              <a:rPr lang="it-IT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it-IT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num>
                      <m:den>
                        <m:r>
                          <a:rPr lang="it-IT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den>
                    </m:f>
                  </m:oMath>
                </a14:m>
                <a:r>
                  <a:rPr lang="it-IT" sz="2000" dirty="0" smtClean="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 +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it-IT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d>
                          <m:dPr>
                            <m:ctrlPr>
                              <a:rPr lang="it-IT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it-IT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num>
                      <m:den>
                        <m:r>
                          <a:rPr lang="it-IT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den>
                    </m:f>
                  </m:oMath>
                </a14:m>
                <a:r>
                  <a:rPr lang="it-IT" sz="2000" dirty="0" smtClean="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+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it-IT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3(</m:t>
                        </m:r>
                        <m:r>
                          <a:rPr lang="it-IT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it-IT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it-IT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den>
                    </m:f>
                  </m:oMath>
                </a14:m>
                <a:endParaRPr lang="it-IT" sz="2000" dirty="0" smtClean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140970">
                  <a:spcAft>
                    <a:spcPts val="0"/>
                  </a:spcAft>
                </a:pPr>
                <a:r>
                  <a:rPr lang="it-IT" sz="2000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                           [1]                                         [2]     +   [3]    +  [4]</a:t>
                </a:r>
              </a:p>
              <a:p>
                <a:pPr marL="140970">
                  <a:spcAft>
                    <a:spcPts val="0"/>
                  </a:spcAft>
                </a:pPr>
                <a:endParaRPr lang="it-IT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140970">
                  <a:spcAft>
                    <a:spcPts val="0"/>
                  </a:spcAft>
                </a:pPr>
                <a:r>
                  <a:rPr lang="it-IT" sz="20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[2]    VARIA TRA 0 e 1 </a:t>
                </a:r>
              </a:p>
              <a:p>
                <a:pPr marL="140970">
                  <a:spcAft>
                    <a:spcPts val="0"/>
                  </a:spcAft>
                </a:pPr>
                <a:endParaRPr lang="it-IT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140970">
                  <a:spcAft>
                    <a:spcPts val="0"/>
                  </a:spcAft>
                </a:pPr>
                <a:r>
                  <a:rPr lang="it-IT" sz="2000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[3]  e [4]   DEVONO, in teoria, ESSERE  NULLI</a:t>
                </a:r>
                <a:endParaRPr lang="it-IT" sz="2000" dirty="0" smtClean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140970">
                  <a:spcAft>
                    <a:spcPts val="0"/>
                  </a:spcAft>
                </a:pPr>
                <a:endParaRPr lang="it-IT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140970">
                  <a:spcAft>
                    <a:spcPts val="0"/>
                  </a:spcAft>
                </a:pPr>
                <a:r>
                  <a:rPr lang="it-IT" sz="20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[</a:t>
                </a:r>
                <a:r>
                  <a:rPr lang="it-IT" sz="20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4</a:t>
                </a:r>
                <a:r>
                  <a:rPr lang="it-IT" sz="20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] maggiore di zero è molto peggio di [3] maggiore di zero</a:t>
                </a:r>
              </a:p>
              <a:p>
                <a:pPr marL="140970">
                  <a:spcAft>
                    <a:spcPts val="0"/>
                  </a:spcAft>
                </a:pPr>
                <a:endParaRPr lang="it-IT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Rettangolo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704" y="1275606"/>
                <a:ext cx="8579296" cy="3657924"/>
              </a:xfrm>
              <a:prstGeom prst="rect">
                <a:avLst/>
              </a:prstGeom>
              <a:blipFill rotWithShape="0">
                <a:blip r:embed="rId3"/>
                <a:stretch>
                  <a:fillRect t="-133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675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descreenPresentatio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WidescreenPresentation</Template>
  <TotalTime>0</TotalTime>
  <Words>621</Words>
  <Application>Microsoft Office PowerPoint</Application>
  <PresentationFormat>Presentazione su schermo (16:9)</PresentationFormat>
  <Paragraphs>161</Paragraphs>
  <Slides>16</Slides>
  <Notes>15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4" baseType="lpstr">
      <vt:lpstr>Calibri</vt:lpstr>
      <vt:lpstr>Cambria</vt:lpstr>
      <vt:lpstr>Cambria Math</vt:lpstr>
      <vt:lpstr>Times New Roman</vt:lpstr>
      <vt:lpstr>Tw Cen MT</vt:lpstr>
      <vt:lpstr>Wingdings</vt:lpstr>
      <vt:lpstr>Wingdings 2</vt:lpstr>
      <vt:lpstr>WidescreenPresentation</vt:lpstr>
      <vt:lpstr>Il SovraffoLlamento nei PS SICILIANI  Massimo Attanasio, Marco Enea   5 novembre 2018,   catania </vt:lpstr>
      <vt:lpstr>indice</vt:lpstr>
      <vt:lpstr>Accessi 2017 nei PS siciliani : circa 1,7 milioni</vt:lpstr>
      <vt:lpstr>  Punto di vista del paziente: cruscotto web ASP Messina </vt:lpstr>
      <vt:lpstr> Il paziente: Prob cumulate di uscita 2017 in 4 PS (90 percentile)</vt:lpstr>
      <vt:lpstr>  NOSTRO PUNTO di VISTA: la struttura </vt:lpstr>
      <vt:lpstr>  La struttura: come misurare il sovraffollamento</vt:lpstr>
      <vt:lpstr>  Gli indicatori del sovraffollamento</vt:lpstr>
      <vt:lpstr>  Gli indicatori del sovraffollamento</vt:lpstr>
      <vt:lpstr>Grafico sovraffollamento : 1a settimana feb 2017 CIVICO (blu=K1; rosso=K2; verde=K3)</vt:lpstr>
      <vt:lpstr>  Un altro indicatore importante</vt:lpstr>
      <vt:lpstr>  il calcolo degli indicatori </vt:lpstr>
      <vt:lpstr>  Statistiche di sintesi CIVICO 2017  </vt:lpstr>
      <vt:lpstr>  conclusioni  </vt:lpstr>
      <vt:lpstr>  NEDOCS  </vt:lpstr>
      <vt:lpstr>grazie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2016-04-05T16:00:51Z</dcterms:created>
  <dcterms:modified xsi:type="dcterms:W3CDTF">2018-12-05T19:56:35Z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1040</vt:i4>
  </property>
  <property fmtid="{D5CDD505-2E9C-101B-9397-08002B2CF9AE}" pid="3" name="_Version">
    <vt:lpwstr>12.0.4518</vt:lpwstr>
  </property>
</Properties>
</file>